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0"/>
  </p:notesMasterIdLst>
  <p:handoutMasterIdLst>
    <p:handoutMasterId r:id="rId31"/>
  </p:handoutMasterIdLst>
  <p:sldIdLst>
    <p:sldId id="808" r:id="rId2"/>
    <p:sldId id="800" r:id="rId3"/>
    <p:sldId id="804" r:id="rId4"/>
    <p:sldId id="809" r:id="rId5"/>
    <p:sldId id="801" r:id="rId6"/>
    <p:sldId id="810" r:id="rId7"/>
    <p:sldId id="816" r:id="rId8"/>
    <p:sldId id="814" r:id="rId9"/>
    <p:sldId id="819" r:id="rId10"/>
    <p:sldId id="815" r:id="rId11"/>
    <p:sldId id="830" r:id="rId12"/>
    <p:sldId id="821" r:id="rId13"/>
    <p:sldId id="831" r:id="rId14"/>
    <p:sldId id="807" r:id="rId15"/>
    <p:sldId id="832" r:id="rId16"/>
    <p:sldId id="823" r:id="rId17"/>
    <p:sldId id="824" r:id="rId18"/>
    <p:sldId id="826" r:id="rId19"/>
    <p:sldId id="833" r:id="rId20"/>
    <p:sldId id="813" r:id="rId21"/>
    <p:sldId id="829" r:id="rId22"/>
    <p:sldId id="834" r:id="rId23"/>
    <p:sldId id="805" r:id="rId24"/>
    <p:sldId id="836" r:id="rId25"/>
    <p:sldId id="837" r:id="rId26"/>
    <p:sldId id="838" r:id="rId27"/>
    <p:sldId id="839" r:id="rId28"/>
    <p:sldId id="840" r:id="rId29"/>
  </p:sldIdLst>
  <p:sldSz cx="12192000" cy="6858000"/>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36C6BD-A85C-0443-8549-B56C663DF4A6}">
          <p14:sldIdLst>
            <p14:sldId id="808"/>
            <p14:sldId id="800"/>
            <p14:sldId id="804"/>
            <p14:sldId id="809"/>
            <p14:sldId id="801"/>
            <p14:sldId id="810"/>
            <p14:sldId id="816"/>
            <p14:sldId id="814"/>
            <p14:sldId id="819"/>
            <p14:sldId id="815"/>
            <p14:sldId id="830"/>
            <p14:sldId id="821"/>
            <p14:sldId id="831"/>
            <p14:sldId id="807"/>
            <p14:sldId id="832"/>
            <p14:sldId id="823"/>
            <p14:sldId id="824"/>
            <p14:sldId id="826"/>
            <p14:sldId id="833"/>
            <p14:sldId id="813"/>
            <p14:sldId id="829"/>
            <p14:sldId id="834"/>
            <p14:sldId id="805"/>
            <p14:sldId id="836"/>
            <p14:sldId id="837"/>
            <p14:sldId id="838"/>
            <p14:sldId id="839"/>
            <p14:sldId id="84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10001"/>
    <a:srgbClr val="009D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2168BF-62CD-F749-B62D-6D6A00ADECDB}" v="87" dt="2023-02-19T05:00:37.806"/>
    <p1510:client id="{DBA432FD-EE9E-4A6B-B1BA-3FC913A51340}" v="8" dt="2023-02-20T03:36:36.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0" autoAdjust="0"/>
    <p:restoredTop sz="95680"/>
  </p:normalViewPr>
  <p:slideViewPr>
    <p:cSldViewPr snapToGrid="0">
      <p:cViewPr varScale="1">
        <p:scale>
          <a:sx n="110" d="100"/>
          <a:sy n="110" d="100"/>
        </p:scale>
        <p:origin x="660" y="108"/>
      </p:cViewPr>
      <p:guideLst>
        <p:guide orient="horz" pos="2160"/>
        <p:guide pos="3840"/>
      </p:guideLst>
    </p:cSldViewPr>
  </p:slideViewPr>
  <p:notesTextViewPr>
    <p:cViewPr>
      <p:scale>
        <a:sx n="1" d="1"/>
        <a:sy n="1" d="1"/>
      </p:scale>
      <p:origin x="0" y="0"/>
    </p:cViewPr>
  </p:notesTextViewPr>
  <p:sorterViewPr>
    <p:cViewPr>
      <p:scale>
        <a:sx n="80" d="100"/>
        <a:sy n="80" d="100"/>
      </p:scale>
      <p:origin x="0" y="-4688"/>
    </p:cViewPr>
  </p:sorterViewPr>
  <p:notesViewPr>
    <p:cSldViewPr snapToGrid="0">
      <p:cViewPr varScale="1">
        <p:scale>
          <a:sx n="81" d="100"/>
          <a:sy n="81" d="100"/>
        </p:scale>
        <p:origin x="399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e LIAO" userId="e8c46040dd5f074d" providerId="LiveId" clId="{5A024997-ABDA-48A9-A524-5E7E1B4DE908}"/>
    <pc:docChg chg="undo redo custSel addSld delSld modSld sldOrd">
      <pc:chgData name="Shane LIAO" userId="e8c46040dd5f074d" providerId="LiveId" clId="{5A024997-ABDA-48A9-A524-5E7E1B4DE908}" dt="2022-02-09T08:33:51.587" v="399"/>
      <pc:docMkLst>
        <pc:docMk/>
      </pc:docMkLst>
      <pc:sldChg chg="addSp delSp modSp del mod">
        <pc:chgData name="Shane LIAO" userId="e8c46040dd5f074d" providerId="LiveId" clId="{5A024997-ABDA-48A9-A524-5E7E1B4DE908}" dt="2022-02-09T08:28:53.207" v="390" actId="47"/>
        <pc:sldMkLst>
          <pc:docMk/>
          <pc:sldMk cId="3384321766" sldId="261"/>
        </pc:sldMkLst>
        <pc:spChg chg="add del mod">
          <ac:chgData name="Shane LIAO" userId="e8c46040dd5f074d" providerId="LiveId" clId="{5A024997-ABDA-48A9-A524-5E7E1B4DE908}" dt="2022-02-09T08:28:39.759" v="387" actId="22"/>
          <ac:spMkLst>
            <pc:docMk/>
            <pc:sldMk cId="3384321766" sldId="261"/>
            <ac:spMk id="8" creationId="{ADA4B31B-119F-471C-8F8D-478A25CDA99A}"/>
          </ac:spMkLst>
        </pc:spChg>
      </pc:sldChg>
      <pc:sldChg chg="modSp mod">
        <pc:chgData name="Shane LIAO" userId="e8c46040dd5f074d" providerId="LiveId" clId="{5A024997-ABDA-48A9-A524-5E7E1B4DE908}" dt="2022-02-09T08:29:19.884" v="394" actId="255"/>
        <pc:sldMkLst>
          <pc:docMk/>
          <pc:sldMk cId="835564529" sldId="262"/>
        </pc:sldMkLst>
        <pc:spChg chg="mod">
          <ac:chgData name="Shane LIAO" userId="e8c46040dd5f074d" providerId="LiveId" clId="{5A024997-ABDA-48A9-A524-5E7E1B4DE908}" dt="2022-02-09T08:29:10.459" v="391" actId="403"/>
          <ac:spMkLst>
            <pc:docMk/>
            <pc:sldMk cId="835564529" sldId="262"/>
            <ac:spMk id="358" creationId="{D52C3B89-B535-5247-BD1E-B9650C51BAB9}"/>
          </ac:spMkLst>
        </pc:spChg>
        <pc:spChg chg="mod">
          <ac:chgData name="Shane LIAO" userId="e8c46040dd5f074d" providerId="LiveId" clId="{5A024997-ABDA-48A9-A524-5E7E1B4DE908}" dt="2022-02-09T08:29:19.884" v="394" actId="255"/>
          <ac:spMkLst>
            <pc:docMk/>
            <pc:sldMk cId="835564529" sldId="262"/>
            <ac:spMk id="410" creationId="{0C373AF2-F297-BA45-B4CE-27336D74E5CB}"/>
          </ac:spMkLst>
        </pc:spChg>
        <pc:spChg chg="mod">
          <ac:chgData name="Shane LIAO" userId="e8c46040dd5f074d" providerId="LiveId" clId="{5A024997-ABDA-48A9-A524-5E7E1B4DE908}" dt="2022-02-09T08:29:17.180" v="393" actId="255"/>
          <ac:spMkLst>
            <pc:docMk/>
            <pc:sldMk cId="835564529" sldId="262"/>
            <ac:spMk id="412" creationId="{BA1C7714-4601-7C48-834E-EF3B16474B9C}"/>
          </ac:spMkLst>
        </pc:spChg>
        <pc:spChg chg="mod">
          <ac:chgData name="Shane LIAO" userId="e8c46040dd5f074d" providerId="LiveId" clId="{5A024997-ABDA-48A9-A524-5E7E1B4DE908}" dt="2022-02-09T08:29:13.773" v="392" actId="403"/>
          <ac:spMkLst>
            <pc:docMk/>
            <pc:sldMk cId="835564529" sldId="262"/>
            <ac:spMk id="414" creationId="{95D2AA4D-913F-1246-9D25-A0DDCC8990D3}"/>
          </ac:spMkLst>
        </pc:spChg>
      </pc:sldChg>
      <pc:sldChg chg="add del mod modShow">
        <pc:chgData name="Shane LIAO" userId="e8c46040dd5f074d" providerId="LiveId" clId="{5A024997-ABDA-48A9-A524-5E7E1B4DE908}" dt="2022-02-09T08:30:29.251" v="397" actId="47"/>
        <pc:sldMkLst>
          <pc:docMk/>
          <pc:sldMk cId="3737489675" sldId="263"/>
        </pc:sldMkLst>
      </pc:sldChg>
      <pc:sldChg chg="addSp delSp modSp add mod">
        <pc:chgData name="Shane LIAO" userId="e8c46040dd5f074d" providerId="LiveId" clId="{5A024997-ABDA-48A9-A524-5E7E1B4DE908}" dt="2022-02-09T08:30:19.199" v="396"/>
        <pc:sldMkLst>
          <pc:docMk/>
          <pc:sldMk cId="3114491179" sldId="271"/>
        </pc:sldMkLst>
        <pc:spChg chg="del">
          <ac:chgData name="Shane LIAO" userId="e8c46040dd5f074d" providerId="LiveId" clId="{5A024997-ABDA-48A9-A524-5E7E1B4DE908}" dt="2022-02-09T08:30:18.833" v="395" actId="478"/>
          <ac:spMkLst>
            <pc:docMk/>
            <pc:sldMk cId="3114491179" sldId="271"/>
            <ac:spMk id="5" creationId="{CA26E53C-A059-455F-A090-9F85B9ACF27D}"/>
          </ac:spMkLst>
        </pc:spChg>
        <pc:spChg chg="add mod">
          <ac:chgData name="Shane LIAO" userId="e8c46040dd5f074d" providerId="LiveId" clId="{5A024997-ABDA-48A9-A524-5E7E1B4DE908}" dt="2022-02-09T08:30:19.199" v="396"/>
          <ac:spMkLst>
            <pc:docMk/>
            <pc:sldMk cId="3114491179" sldId="271"/>
            <ac:spMk id="27" creationId="{203377A0-A0F1-4E82-BAC2-01813F3848CB}"/>
          </ac:spMkLst>
        </pc:spChg>
      </pc:sldChg>
      <pc:sldChg chg="add">
        <pc:chgData name="Shane LIAO" userId="e8c46040dd5f074d" providerId="LiveId" clId="{5A024997-ABDA-48A9-A524-5E7E1B4DE908}" dt="2022-02-09T03:52:34.113" v="3"/>
        <pc:sldMkLst>
          <pc:docMk/>
          <pc:sldMk cId="713539877" sldId="272"/>
        </pc:sldMkLst>
      </pc:sldChg>
      <pc:sldChg chg="add">
        <pc:chgData name="Shane LIAO" userId="e8c46040dd5f074d" providerId="LiveId" clId="{5A024997-ABDA-48A9-A524-5E7E1B4DE908}" dt="2022-02-09T03:52:34.113" v="3"/>
        <pc:sldMkLst>
          <pc:docMk/>
          <pc:sldMk cId="198377351" sldId="279"/>
        </pc:sldMkLst>
      </pc:sldChg>
      <pc:sldChg chg="add">
        <pc:chgData name="Shane LIAO" userId="e8c46040dd5f074d" providerId="LiveId" clId="{5A024997-ABDA-48A9-A524-5E7E1B4DE908}" dt="2022-02-09T03:52:34.113" v="3"/>
        <pc:sldMkLst>
          <pc:docMk/>
          <pc:sldMk cId="3442351912" sldId="280"/>
        </pc:sldMkLst>
      </pc:sldChg>
      <pc:sldChg chg="add">
        <pc:chgData name="Shane LIAO" userId="e8c46040dd5f074d" providerId="LiveId" clId="{5A024997-ABDA-48A9-A524-5E7E1B4DE908}" dt="2022-02-09T03:52:34.113" v="3"/>
        <pc:sldMkLst>
          <pc:docMk/>
          <pc:sldMk cId="3674928781" sldId="281"/>
        </pc:sldMkLst>
      </pc:sldChg>
      <pc:sldChg chg="add">
        <pc:chgData name="Shane LIAO" userId="e8c46040dd5f074d" providerId="LiveId" clId="{5A024997-ABDA-48A9-A524-5E7E1B4DE908}" dt="2022-02-09T03:52:34.113" v="3"/>
        <pc:sldMkLst>
          <pc:docMk/>
          <pc:sldMk cId="4091071175" sldId="282"/>
        </pc:sldMkLst>
      </pc:sldChg>
      <pc:sldChg chg="del">
        <pc:chgData name="Shane LIAO" userId="e8c46040dd5f074d" providerId="LiveId" clId="{5A024997-ABDA-48A9-A524-5E7E1B4DE908}" dt="2022-02-09T03:51:24.590" v="1" actId="47"/>
        <pc:sldMkLst>
          <pc:docMk/>
          <pc:sldMk cId="81314531" sldId="467"/>
        </pc:sldMkLst>
      </pc:sldChg>
      <pc:sldChg chg="ord">
        <pc:chgData name="Shane LIAO" userId="e8c46040dd5f074d" providerId="LiveId" clId="{5A024997-ABDA-48A9-A524-5E7E1B4DE908}" dt="2022-02-09T08:33:51.587" v="399"/>
        <pc:sldMkLst>
          <pc:docMk/>
          <pc:sldMk cId="1687614061" sldId="470"/>
        </pc:sldMkLst>
      </pc:sldChg>
      <pc:sldChg chg="del">
        <pc:chgData name="Shane LIAO" userId="e8c46040dd5f074d" providerId="LiveId" clId="{5A024997-ABDA-48A9-A524-5E7E1B4DE908}" dt="2022-02-09T03:51:24.590" v="1" actId="47"/>
        <pc:sldMkLst>
          <pc:docMk/>
          <pc:sldMk cId="2029733727" sldId="478"/>
        </pc:sldMkLst>
      </pc:sldChg>
      <pc:sldChg chg="del">
        <pc:chgData name="Shane LIAO" userId="e8c46040dd5f074d" providerId="LiveId" clId="{5A024997-ABDA-48A9-A524-5E7E1B4DE908}" dt="2022-02-09T03:51:24.590" v="1" actId="47"/>
        <pc:sldMkLst>
          <pc:docMk/>
          <pc:sldMk cId="3721653503" sldId="479"/>
        </pc:sldMkLst>
      </pc:sldChg>
      <pc:sldChg chg="ord">
        <pc:chgData name="Shane LIAO" userId="e8c46040dd5f074d" providerId="LiveId" clId="{5A024997-ABDA-48A9-A524-5E7E1B4DE908}" dt="2022-02-09T08:33:51.587" v="399"/>
        <pc:sldMkLst>
          <pc:docMk/>
          <pc:sldMk cId="1454499493" sldId="483"/>
        </pc:sldMkLst>
      </pc:sldChg>
      <pc:sldChg chg="ord">
        <pc:chgData name="Shane LIAO" userId="e8c46040dd5f074d" providerId="LiveId" clId="{5A024997-ABDA-48A9-A524-5E7E1B4DE908}" dt="2022-02-09T08:33:51.587" v="399"/>
        <pc:sldMkLst>
          <pc:docMk/>
          <pc:sldMk cId="2114412348" sldId="488"/>
        </pc:sldMkLst>
      </pc:sldChg>
      <pc:sldChg chg="del">
        <pc:chgData name="Shane LIAO" userId="e8c46040dd5f074d" providerId="LiveId" clId="{5A024997-ABDA-48A9-A524-5E7E1B4DE908}" dt="2022-02-09T03:51:24.590" v="1" actId="47"/>
        <pc:sldMkLst>
          <pc:docMk/>
          <pc:sldMk cId="1527002607" sldId="489"/>
        </pc:sldMkLst>
      </pc:sldChg>
      <pc:sldChg chg="del">
        <pc:chgData name="Shane LIAO" userId="e8c46040dd5f074d" providerId="LiveId" clId="{5A024997-ABDA-48A9-A524-5E7E1B4DE908}" dt="2022-02-09T03:51:24.590" v="1" actId="47"/>
        <pc:sldMkLst>
          <pc:docMk/>
          <pc:sldMk cId="3397568840" sldId="491"/>
        </pc:sldMkLst>
      </pc:sldChg>
      <pc:sldChg chg="del">
        <pc:chgData name="Shane LIAO" userId="e8c46040dd5f074d" providerId="LiveId" clId="{5A024997-ABDA-48A9-A524-5E7E1B4DE908}" dt="2022-02-09T03:51:30.002" v="2" actId="47"/>
        <pc:sldMkLst>
          <pc:docMk/>
          <pc:sldMk cId="1512613444" sldId="748"/>
        </pc:sldMkLst>
      </pc:sldChg>
      <pc:sldChg chg="del">
        <pc:chgData name="Shane LIAO" userId="e8c46040dd5f074d" providerId="LiveId" clId="{5A024997-ABDA-48A9-A524-5E7E1B4DE908}" dt="2022-02-09T03:51:30.002" v="2" actId="47"/>
        <pc:sldMkLst>
          <pc:docMk/>
          <pc:sldMk cId="656792281" sldId="774"/>
        </pc:sldMkLst>
      </pc:sldChg>
      <pc:sldChg chg="del">
        <pc:chgData name="Shane LIAO" userId="e8c46040dd5f074d" providerId="LiveId" clId="{5A024997-ABDA-48A9-A524-5E7E1B4DE908}" dt="2022-02-09T03:51:30.002" v="2" actId="47"/>
        <pc:sldMkLst>
          <pc:docMk/>
          <pc:sldMk cId="2310854980" sldId="775"/>
        </pc:sldMkLst>
      </pc:sldChg>
      <pc:sldChg chg="del">
        <pc:chgData name="Shane LIAO" userId="e8c46040dd5f074d" providerId="LiveId" clId="{5A024997-ABDA-48A9-A524-5E7E1B4DE908}" dt="2022-02-09T03:51:24.590" v="1" actId="47"/>
        <pc:sldMkLst>
          <pc:docMk/>
          <pc:sldMk cId="237568890" sldId="777"/>
        </pc:sldMkLst>
      </pc:sldChg>
      <pc:sldChg chg="ord">
        <pc:chgData name="Shane LIAO" userId="e8c46040dd5f074d" providerId="LiveId" clId="{5A024997-ABDA-48A9-A524-5E7E1B4DE908}" dt="2022-02-09T08:33:51.587" v="399"/>
        <pc:sldMkLst>
          <pc:docMk/>
          <pc:sldMk cId="3713058412" sldId="780"/>
        </pc:sldMkLst>
      </pc:sldChg>
      <pc:sldChg chg="ord">
        <pc:chgData name="Shane LIAO" userId="e8c46040dd5f074d" providerId="LiveId" clId="{5A024997-ABDA-48A9-A524-5E7E1B4DE908}" dt="2022-02-09T08:33:51.587" v="399"/>
        <pc:sldMkLst>
          <pc:docMk/>
          <pc:sldMk cId="758485695" sldId="783"/>
        </pc:sldMkLst>
      </pc:sldChg>
      <pc:sldChg chg="addSp delSp modSp mod">
        <pc:chgData name="Shane LIAO" userId="e8c46040dd5f074d" providerId="LiveId" clId="{5A024997-ABDA-48A9-A524-5E7E1B4DE908}" dt="2022-02-09T08:28:38.237" v="386" actId="478"/>
        <pc:sldMkLst>
          <pc:docMk/>
          <pc:sldMk cId="2366466716" sldId="784"/>
        </pc:sldMkLst>
        <pc:spChg chg="add del">
          <ac:chgData name="Shane LIAO" userId="e8c46040dd5f074d" providerId="LiveId" clId="{5A024997-ABDA-48A9-A524-5E7E1B4DE908}" dt="2022-02-09T08:28:38.237" v="386" actId="478"/>
          <ac:spMkLst>
            <pc:docMk/>
            <pc:sldMk cId="2366466716" sldId="784"/>
            <ac:spMk id="3" creationId="{4D5E4733-E2F1-9E45-A0CF-F908B9538DE7}"/>
          </ac:spMkLst>
        </pc:spChg>
        <pc:spChg chg="add del">
          <ac:chgData name="Shane LIAO" userId="e8c46040dd5f074d" providerId="LiveId" clId="{5A024997-ABDA-48A9-A524-5E7E1B4DE908}" dt="2022-02-09T06:49:28.226" v="327"/>
          <ac:spMkLst>
            <pc:docMk/>
            <pc:sldMk cId="2366466716" sldId="784"/>
            <ac:spMk id="4" creationId="{C8022402-91EA-424E-A797-781DBBBB0770}"/>
          </ac:spMkLst>
        </pc:spChg>
        <pc:spChg chg="add del">
          <ac:chgData name="Shane LIAO" userId="e8c46040dd5f074d" providerId="LiveId" clId="{5A024997-ABDA-48A9-A524-5E7E1B4DE908}" dt="2022-02-09T06:49:33.186" v="329"/>
          <ac:spMkLst>
            <pc:docMk/>
            <pc:sldMk cId="2366466716" sldId="784"/>
            <ac:spMk id="6" creationId="{0B2A96BC-829A-4E12-82B7-AF6E6C8E80E7}"/>
          </ac:spMkLst>
        </pc:spChg>
        <pc:spChg chg="mod">
          <ac:chgData name="Shane LIAO" userId="e8c46040dd5f074d" providerId="LiveId" clId="{5A024997-ABDA-48A9-A524-5E7E1B4DE908}" dt="2022-02-09T06:53:44.819" v="376" actId="164"/>
          <ac:spMkLst>
            <pc:docMk/>
            <pc:sldMk cId="2366466716" sldId="784"/>
            <ac:spMk id="14" creationId="{90BF39C2-1B25-8348-8657-F0863C25C84F}"/>
          </ac:spMkLst>
        </pc:spChg>
        <pc:spChg chg="del">
          <ac:chgData name="Shane LIAO" userId="e8c46040dd5f074d" providerId="LiveId" clId="{5A024997-ABDA-48A9-A524-5E7E1B4DE908}" dt="2022-02-09T04:06:08.234" v="109" actId="478"/>
          <ac:spMkLst>
            <pc:docMk/>
            <pc:sldMk cId="2366466716" sldId="784"/>
            <ac:spMk id="17" creationId="{D3BE62B7-9562-CF41-A11F-92964683C615}"/>
          </ac:spMkLst>
        </pc:spChg>
        <pc:spChg chg="del mod">
          <ac:chgData name="Shane LIAO" userId="e8c46040dd5f074d" providerId="LiveId" clId="{5A024997-ABDA-48A9-A524-5E7E1B4DE908}" dt="2022-02-09T06:01:14.045" v="255" actId="478"/>
          <ac:spMkLst>
            <pc:docMk/>
            <pc:sldMk cId="2366466716" sldId="784"/>
            <ac:spMk id="23" creationId="{650C2FBC-3D2C-8144-BE5E-3CA55C562C89}"/>
          </ac:spMkLst>
        </pc:spChg>
        <pc:spChg chg="mod">
          <ac:chgData name="Shane LIAO" userId="e8c46040dd5f074d" providerId="LiveId" clId="{5A024997-ABDA-48A9-A524-5E7E1B4DE908}" dt="2022-02-09T06:53:44.819" v="376" actId="164"/>
          <ac:spMkLst>
            <pc:docMk/>
            <pc:sldMk cId="2366466716" sldId="784"/>
            <ac:spMk id="25" creationId="{012B5EEF-B98B-4C40-A371-983922FB378D}"/>
          </ac:spMkLst>
        </pc:spChg>
        <pc:spChg chg="mod topLvl">
          <ac:chgData name="Shane LIAO" userId="e8c46040dd5f074d" providerId="LiveId" clId="{5A024997-ABDA-48A9-A524-5E7E1B4DE908}" dt="2022-02-09T06:53:44.819" v="376" actId="164"/>
          <ac:spMkLst>
            <pc:docMk/>
            <pc:sldMk cId="2366466716" sldId="784"/>
            <ac:spMk id="27" creationId="{4241B976-FE20-EC42-8B15-CD899EB1F347}"/>
          </ac:spMkLst>
        </pc:spChg>
        <pc:spChg chg="mod">
          <ac:chgData name="Shane LIAO" userId="e8c46040dd5f074d" providerId="LiveId" clId="{5A024997-ABDA-48A9-A524-5E7E1B4DE908}" dt="2022-02-09T06:53:44.819" v="376" actId="164"/>
          <ac:spMkLst>
            <pc:docMk/>
            <pc:sldMk cId="2366466716" sldId="784"/>
            <ac:spMk id="29" creationId="{F41BD1CD-F7DB-4F78-9847-F2B7DA996C71}"/>
          </ac:spMkLst>
        </pc:spChg>
        <pc:spChg chg="add mod">
          <ac:chgData name="Shane LIAO" userId="e8c46040dd5f074d" providerId="LiveId" clId="{5A024997-ABDA-48A9-A524-5E7E1B4DE908}" dt="2022-02-09T06:53:44.819" v="376" actId="164"/>
          <ac:spMkLst>
            <pc:docMk/>
            <pc:sldMk cId="2366466716" sldId="784"/>
            <ac:spMk id="30" creationId="{49B642D8-FF35-4527-B2D7-1F5BE1F64981}"/>
          </ac:spMkLst>
        </pc:spChg>
        <pc:spChg chg="add mod">
          <ac:chgData name="Shane LIAO" userId="e8c46040dd5f074d" providerId="LiveId" clId="{5A024997-ABDA-48A9-A524-5E7E1B4DE908}" dt="2022-02-09T06:53:44.819" v="376" actId="164"/>
          <ac:spMkLst>
            <pc:docMk/>
            <pc:sldMk cId="2366466716" sldId="784"/>
            <ac:spMk id="31" creationId="{1CD41161-F0EC-4612-BFFD-9132FDDB65E3}"/>
          </ac:spMkLst>
        </pc:spChg>
        <pc:spChg chg="add mod">
          <ac:chgData name="Shane LIAO" userId="e8c46040dd5f074d" providerId="LiveId" clId="{5A024997-ABDA-48A9-A524-5E7E1B4DE908}" dt="2022-02-09T06:53:44.819" v="376" actId="164"/>
          <ac:spMkLst>
            <pc:docMk/>
            <pc:sldMk cId="2366466716" sldId="784"/>
            <ac:spMk id="33" creationId="{961CC56B-5CBB-4686-BC55-233F1F13C5D6}"/>
          </ac:spMkLst>
        </pc:spChg>
        <pc:spChg chg="add mod">
          <ac:chgData name="Shane LIAO" userId="e8c46040dd5f074d" providerId="LiveId" clId="{5A024997-ABDA-48A9-A524-5E7E1B4DE908}" dt="2022-02-09T06:53:44.819" v="376" actId="164"/>
          <ac:spMkLst>
            <pc:docMk/>
            <pc:sldMk cId="2366466716" sldId="784"/>
            <ac:spMk id="34" creationId="{D637B2FD-21DC-4F38-991E-ABB24E86F42B}"/>
          </ac:spMkLst>
        </pc:spChg>
        <pc:spChg chg="add mod">
          <ac:chgData name="Shane LIAO" userId="e8c46040dd5f074d" providerId="LiveId" clId="{5A024997-ABDA-48A9-A524-5E7E1B4DE908}" dt="2022-02-09T06:53:44.819" v="376" actId="164"/>
          <ac:spMkLst>
            <pc:docMk/>
            <pc:sldMk cId="2366466716" sldId="784"/>
            <ac:spMk id="37" creationId="{6BC22DBC-D3E1-4B5F-991B-A3BBA130181F}"/>
          </ac:spMkLst>
        </pc:spChg>
        <pc:spChg chg="add mod">
          <ac:chgData name="Shane LIAO" userId="e8c46040dd5f074d" providerId="LiveId" clId="{5A024997-ABDA-48A9-A524-5E7E1B4DE908}" dt="2022-02-09T06:53:44.819" v="376" actId="164"/>
          <ac:spMkLst>
            <pc:docMk/>
            <pc:sldMk cId="2366466716" sldId="784"/>
            <ac:spMk id="39" creationId="{92F25B71-2F42-442F-8A6A-632B5AFD03E6}"/>
          </ac:spMkLst>
        </pc:spChg>
        <pc:spChg chg="add mod">
          <ac:chgData name="Shane LIAO" userId="e8c46040dd5f074d" providerId="LiveId" clId="{5A024997-ABDA-48A9-A524-5E7E1B4DE908}" dt="2022-02-09T06:53:44.819" v="376" actId="164"/>
          <ac:spMkLst>
            <pc:docMk/>
            <pc:sldMk cId="2366466716" sldId="784"/>
            <ac:spMk id="40" creationId="{CDDC06E4-2772-4EE0-9D1E-6263CBE06F42}"/>
          </ac:spMkLst>
        </pc:spChg>
        <pc:grpChg chg="add mod">
          <ac:chgData name="Shane LIAO" userId="e8c46040dd5f074d" providerId="LiveId" clId="{5A024997-ABDA-48A9-A524-5E7E1B4DE908}" dt="2022-02-09T06:53:44.819" v="376" actId="164"/>
          <ac:grpSpMkLst>
            <pc:docMk/>
            <pc:sldMk cId="2366466716" sldId="784"/>
            <ac:grpSpMk id="11" creationId="{1956B434-D172-4418-820A-EAA7E674E50B}"/>
          </ac:grpSpMkLst>
        </pc:grpChg>
        <pc:grpChg chg="del">
          <ac:chgData name="Shane LIAO" userId="e8c46040dd5f074d" providerId="LiveId" clId="{5A024997-ABDA-48A9-A524-5E7E1B4DE908}" dt="2022-02-09T06:50:24.488" v="335" actId="165"/>
          <ac:grpSpMkLst>
            <pc:docMk/>
            <pc:sldMk cId="2366466716" sldId="784"/>
            <ac:grpSpMk id="12" creationId="{2214238D-0A79-5542-8BEF-C62E24FB1E66}"/>
          </ac:grpSpMkLst>
        </pc:grpChg>
        <pc:picChg chg="add mod">
          <ac:chgData name="Shane LIAO" userId="e8c46040dd5f074d" providerId="LiveId" clId="{5A024997-ABDA-48A9-A524-5E7E1B4DE908}" dt="2022-02-09T06:53:44.819" v="376" actId="164"/>
          <ac:picMkLst>
            <pc:docMk/>
            <pc:sldMk cId="2366466716" sldId="784"/>
            <ac:picMk id="8" creationId="{A4338D42-A72E-425A-852A-A00C7D79F97D}"/>
          </ac:picMkLst>
        </pc:picChg>
        <pc:picChg chg="del">
          <ac:chgData name="Shane LIAO" userId="e8c46040dd5f074d" providerId="LiveId" clId="{5A024997-ABDA-48A9-A524-5E7E1B4DE908}" dt="2022-02-09T05:56:31.085" v="184" actId="478"/>
          <ac:picMkLst>
            <pc:docMk/>
            <pc:sldMk cId="2366466716" sldId="784"/>
            <ac:picMk id="15" creationId="{F62DA3DE-F78A-974F-A1BA-01D63E084DB8}"/>
          </ac:picMkLst>
        </pc:picChg>
        <pc:picChg chg="del">
          <ac:chgData name="Shane LIAO" userId="e8c46040dd5f074d" providerId="LiveId" clId="{5A024997-ABDA-48A9-A524-5E7E1B4DE908}" dt="2022-02-09T04:06:06.154" v="108" actId="478"/>
          <ac:picMkLst>
            <pc:docMk/>
            <pc:sldMk cId="2366466716" sldId="784"/>
            <ac:picMk id="16" creationId="{FF2BF83C-6EF8-D34C-900D-F84A2DD92B0C}"/>
          </ac:picMkLst>
        </pc:picChg>
        <pc:picChg chg="del">
          <ac:chgData name="Shane LIAO" userId="e8c46040dd5f074d" providerId="LiveId" clId="{5A024997-ABDA-48A9-A524-5E7E1B4DE908}" dt="2022-02-09T02:57:38.595" v="0" actId="478"/>
          <ac:picMkLst>
            <pc:docMk/>
            <pc:sldMk cId="2366466716" sldId="784"/>
            <ac:picMk id="18" creationId="{2499E1D7-D0C3-7648-B8C7-B18EAD05E7EB}"/>
          </ac:picMkLst>
        </pc:picChg>
        <pc:picChg chg="del">
          <ac:chgData name="Shane LIAO" userId="e8c46040dd5f074d" providerId="LiveId" clId="{5A024997-ABDA-48A9-A524-5E7E1B4DE908}" dt="2022-02-09T04:01:19.424" v="54" actId="478"/>
          <ac:picMkLst>
            <pc:docMk/>
            <pc:sldMk cId="2366466716" sldId="784"/>
            <ac:picMk id="19" creationId="{47675341-E6FE-314E-8F1E-9D5AFA2E4BB4}"/>
          </ac:picMkLst>
        </pc:picChg>
        <pc:picChg chg="del">
          <ac:chgData name="Shane LIAO" userId="e8c46040dd5f074d" providerId="LiveId" clId="{5A024997-ABDA-48A9-A524-5E7E1B4DE908}" dt="2022-02-09T04:05:54.843" v="106" actId="478"/>
          <ac:picMkLst>
            <pc:docMk/>
            <pc:sldMk cId="2366466716" sldId="784"/>
            <ac:picMk id="20" creationId="{9355A7FD-5509-5F43-A4E5-B25D9FB07957}"/>
          </ac:picMkLst>
        </pc:picChg>
        <pc:picChg chg="del mod">
          <ac:chgData name="Shane LIAO" userId="e8c46040dd5f074d" providerId="LiveId" clId="{5A024997-ABDA-48A9-A524-5E7E1B4DE908}" dt="2022-02-09T06:01:13.191" v="254" actId="478"/>
          <ac:picMkLst>
            <pc:docMk/>
            <pc:sldMk cId="2366466716" sldId="784"/>
            <ac:picMk id="21" creationId="{2607A350-6C97-0346-B884-ECDD3C684F03}"/>
          </ac:picMkLst>
        </pc:picChg>
        <pc:picChg chg="del mod">
          <ac:chgData name="Shane LIAO" userId="e8c46040dd5f074d" providerId="LiveId" clId="{5A024997-ABDA-48A9-A524-5E7E1B4DE908}" dt="2022-02-09T06:01:12.762" v="253" actId="478"/>
          <ac:picMkLst>
            <pc:docMk/>
            <pc:sldMk cId="2366466716" sldId="784"/>
            <ac:picMk id="22" creationId="{3CEA5BA3-41C8-0045-A169-28C70B2954B9}"/>
          </ac:picMkLst>
        </pc:picChg>
        <pc:picChg chg="del">
          <ac:chgData name="Shane LIAO" userId="e8c46040dd5f074d" providerId="LiveId" clId="{5A024997-ABDA-48A9-A524-5E7E1B4DE908}" dt="2022-02-09T04:01:27.157" v="55" actId="478"/>
          <ac:picMkLst>
            <pc:docMk/>
            <pc:sldMk cId="2366466716" sldId="784"/>
            <ac:picMk id="24" creationId="{E5E59C5E-DF69-2144-9446-0624F8A9DCD2}"/>
          </ac:picMkLst>
        </pc:picChg>
        <pc:picChg chg="mod topLvl">
          <ac:chgData name="Shane LIAO" userId="e8c46040dd5f074d" providerId="LiveId" clId="{5A024997-ABDA-48A9-A524-5E7E1B4DE908}" dt="2022-02-09T06:53:44.819" v="376" actId="164"/>
          <ac:picMkLst>
            <pc:docMk/>
            <pc:sldMk cId="2366466716" sldId="784"/>
            <ac:picMk id="26" creationId="{520FF619-9C57-7740-92E7-999CD7CDD19D}"/>
          </ac:picMkLst>
        </pc:picChg>
        <pc:picChg chg="mod">
          <ac:chgData name="Shane LIAO" userId="e8c46040dd5f074d" providerId="LiveId" clId="{5A024997-ABDA-48A9-A524-5E7E1B4DE908}" dt="2022-02-09T06:53:44.819" v="376" actId="164"/>
          <ac:picMkLst>
            <pc:docMk/>
            <pc:sldMk cId="2366466716" sldId="784"/>
            <ac:picMk id="1026" creationId="{588E830A-7E70-458C-AC24-6A69D08A232C}"/>
          </ac:picMkLst>
        </pc:picChg>
        <pc:picChg chg="add mod">
          <ac:chgData name="Shane LIAO" userId="e8c46040dd5f074d" providerId="LiveId" clId="{5A024997-ABDA-48A9-A524-5E7E1B4DE908}" dt="2022-02-09T06:53:44.819" v="376" actId="164"/>
          <ac:picMkLst>
            <pc:docMk/>
            <pc:sldMk cId="2366466716" sldId="784"/>
            <ac:picMk id="1028" creationId="{0FA14307-EA9F-42F0-A074-8070DDCE890B}"/>
          </ac:picMkLst>
        </pc:picChg>
        <pc:picChg chg="add mod">
          <ac:chgData name="Shane LIAO" userId="e8c46040dd5f074d" providerId="LiveId" clId="{5A024997-ABDA-48A9-A524-5E7E1B4DE908}" dt="2022-02-09T06:53:44.819" v="376" actId="164"/>
          <ac:picMkLst>
            <pc:docMk/>
            <pc:sldMk cId="2366466716" sldId="784"/>
            <ac:picMk id="1030" creationId="{CDB41590-9719-41F8-A563-5C3A6092853A}"/>
          </ac:picMkLst>
        </pc:picChg>
        <pc:picChg chg="add mod">
          <ac:chgData name="Shane LIAO" userId="e8c46040dd5f074d" providerId="LiveId" clId="{5A024997-ABDA-48A9-A524-5E7E1B4DE908}" dt="2022-02-09T06:53:44.819" v="376" actId="164"/>
          <ac:picMkLst>
            <pc:docMk/>
            <pc:sldMk cId="2366466716" sldId="784"/>
            <ac:picMk id="1032" creationId="{4A194BB1-2D43-4676-A580-781508A6F76E}"/>
          </ac:picMkLst>
        </pc:picChg>
        <pc:picChg chg="add mod">
          <ac:chgData name="Shane LIAO" userId="e8c46040dd5f074d" providerId="LiveId" clId="{5A024997-ABDA-48A9-A524-5E7E1B4DE908}" dt="2022-02-09T06:53:44.819" v="376" actId="164"/>
          <ac:picMkLst>
            <pc:docMk/>
            <pc:sldMk cId="2366466716" sldId="784"/>
            <ac:picMk id="1034" creationId="{2A98AF03-24F2-4460-A83E-CE2CA42612D0}"/>
          </ac:picMkLst>
        </pc:picChg>
        <pc:picChg chg="add mod">
          <ac:chgData name="Shane LIAO" userId="e8c46040dd5f074d" providerId="LiveId" clId="{5A024997-ABDA-48A9-A524-5E7E1B4DE908}" dt="2022-02-09T06:53:44.819" v="376" actId="164"/>
          <ac:picMkLst>
            <pc:docMk/>
            <pc:sldMk cId="2366466716" sldId="784"/>
            <ac:picMk id="1036" creationId="{492AFB61-FD61-42AD-9DBD-63C62A7B2C08}"/>
          </ac:picMkLst>
        </pc:picChg>
        <pc:picChg chg="add del mod">
          <ac:chgData name="Shane LIAO" userId="e8c46040dd5f074d" providerId="LiveId" clId="{5A024997-ABDA-48A9-A524-5E7E1B4DE908}" dt="2022-02-09T06:05:27.709" v="290" actId="478"/>
          <ac:picMkLst>
            <pc:docMk/>
            <pc:sldMk cId="2366466716" sldId="784"/>
            <ac:picMk id="1038" creationId="{303F1F30-F470-4F84-8977-DCD40DF87A84}"/>
          </ac:picMkLst>
        </pc:picChg>
        <pc:picChg chg="add del mod">
          <ac:chgData name="Shane LIAO" userId="e8c46040dd5f074d" providerId="LiveId" clId="{5A024997-ABDA-48A9-A524-5E7E1B4DE908}" dt="2022-02-09T06:45:34.246" v="311" actId="478"/>
          <ac:picMkLst>
            <pc:docMk/>
            <pc:sldMk cId="2366466716" sldId="784"/>
            <ac:picMk id="1040" creationId="{FE9D0976-F858-4F7D-9BAE-CDDC63960566}"/>
          </ac:picMkLst>
        </pc:picChg>
        <pc:picChg chg="add mod">
          <ac:chgData name="Shane LIAO" userId="e8c46040dd5f074d" providerId="LiveId" clId="{5A024997-ABDA-48A9-A524-5E7E1B4DE908}" dt="2022-02-09T06:53:44.819" v="376" actId="164"/>
          <ac:picMkLst>
            <pc:docMk/>
            <pc:sldMk cId="2366466716" sldId="784"/>
            <ac:picMk id="1042" creationId="{7C6FF69B-A3AE-4157-B43E-9F24DB6A467A}"/>
          </ac:picMkLst>
        </pc:picChg>
        <pc:picChg chg="add mod">
          <ac:chgData name="Shane LIAO" userId="e8c46040dd5f074d" providerId="LiveId" clId="{5A024997-ABDA-48A9-A524-5E7E1B4DE908}" dt="2022-02-09T06:53:44.819" v="376" actId="164"/>
          <ac:picMkLst>
            <pc:docMk/>
            <pc:sldMk cId="2366466716" sldId="784"/>
            <ac:picMk id="1044" creationId="{02177F8F-5F59-45C8-9679-9FF49E50F69C}"/>
          </ac:picMkLst>
        </pc:picChg>
      </pc:sldChg>
      <pc:sldChg chg="add">
        <pc:chgData name="Shane LIAO" userId="e8c46040dd5f074d" providerId="LiveId" clId="{5A024997-ABDA-48A9-A524-5E7E1B4DE908}" dt="2022-02-09T03:52:34.113" v="3"/>
        <pc:sldMkLst>
          <pc:docMk/>
          <pc:sldMk cId="1452112082" sldId="785"/>
        </pc:sldMkLst>
      </pc:sldChg>
      <pc:sldChg chg="delSp add setBg delDesignElem">
        <pc:chgData name="Shane LIAO" userId="e8c46040dd5f074d" providerId="LiveId" clId="{5A024997-ABDA-48A9-A524-5E7E1B4DE908}" dt="2022-02-09T08:28:48.520" v="389"/>
        <pc:sldMkLst>
          <pc:docMk/>
          <pc:sldMk cId="2139673347" sldId="786"/>
        </pc:sldMkLst>
        <pc:spChg chg="del">
          <ac:chgData name="Shane LIAO" userId="e8c46040dd5f074d" providerId="LiveId" clId="{5A024997-ABDA-48A9-A524-5E7E1B4DE908}" dt="2022-02-09T08:28:48.520" v="389"/>
          <ac:spMkLst>
            <pc:docMk/>
            <pc:sldMk cId="2139673347" sldId="786"/>
            <ac:spMk id="10" creationId="{42A4FC2C-047E-45A5-965D-8E1E3BF09BC6}"/>
          </ac:spMkLst>
        </pc:spChg>
      </pc:sldChg>
    </pc:docChg>
  </pc:docChgLst>
  <pc:docChgLst>
    <pc:chgData name="Shane LIAO" userId="e8c46040dd5f074d" providerId="LiveId" clId="{BCFCB3E0-0EA0-264A-803A-4CC07BEBF7B9}"/>
    <pc:docChg chg="undo redo custSel addSld delSld modSld">
      <pc:chgData name="Shane LIAO" userId="e8c46040dd5f074d" providerId="LiveId" clId="{BCFCB3E0-0EA0-264A-803A-4CC07BEBF7B9}" dt="2022-02-13T07:17:02.106" v="367" actId="207"/>
      <pc:docMkLst>
        <pc:docMk/>
      </pc:docMkLst>
      <pc:sldChg chg="modSp mod">
        <pc:chgData name="Shane LIAO" userId="e8c46040dd5f074d" providerId="LiveId" clId="{BCFCB3E0-0EA0-264A-803A-4CC07BEBF7B9}" dt="2022-02-12T05:36:57.455" v="19" actId="13926"/>
        <pc:sldMkLst>
          <pc:docMk/>
          <pc:sldMk cId="4188036770" sldId="257"/>
        </pc:sldMkLst>
        <pc:spChg chg="mod">
          <ac:chgData name="Shane LIAO" userId="e8c46040dd5f074d" providerId="LiveId" clId="{BCFCB3E0-0EA0-264A-803A-4CC07BEBF7B9}" dt="2022-02-12T05:36:57.455" v="19" actId="13926"/>
          <ac:spMkLst>
            <pc:docMk/>
            <pc:sldMk cId="4188036770" sldId="257"/>
            <ac:spMk id="8" creationId="{85C045C4-042F-433B-BDDF-598E5BDFBD1A}"/>
          </ac:spMkLst>
        </pc:spChg>
        <pc:spChg chg="mod">
          <ac:chgData name="Shane LIAO" userId="e8c46040dd5f074d" providerId="LiveId" clId="{BCFCB3E0-0EA0-264A-803A-4CC07BEBF7B9}" dt="2022-02-12T05:36:46.393" v="18" actId="6549"/>
          <ac:spMkLst>
            <pc:docMk/>
            <pc:sldMk cId="4188036770" sldId="257"/>
            <ac:spMk id="9" creationId="{E98624F0-4037-4837-9781-9DF76CBD3C74}"/>
          </ac:spMkLst>
        </pc:spChg>
      </pc:sldChg>
      <pc:sldChg chg="addSp delSp modSp mod">
        <pc:chgData name="Shane LIAO" userId="e8c46040dd5f074d" providerId="LiveId" clId="{BCFCB3E0-0EA0-264A-803A-4CC07BEBF7B9}" dt="2022-02-13T02:11:16.453" v="170" actId="478"/>
        <pc:sldMkLst>
          <pc:docMk/>
          <pc:sldMk cId="1285457057" sldId="259"/>
        </pc:sldMkLst>
        <pc:spChg chg="add del mod">
          <ac:chgData name="Shane LIAO" userId="e8c46040dd5f074d" providerId="LiveId" clId="{BCFCB3E0-0EA0-264A-803A-4CC07BEBF7B9}" dt="2022-02-13T02:11:16.453" v="170" actId="478"/>
          <ac:spMkLst>
            <pc:docMk/>
            <pc:sldMk cId="1285457057" sldId="259"/>
            <ac:spMk id="3" creationId="{148F81BA-D03F-AA4D-BC55-A630D85E4B35}"/>
          </ac:spMkLst>
        </pc:spChg>
        <pc:spChg chg="mod">
          <ac:chgData name="Shane LIAO" userId="e8c46040dd5f074d" providerId="LiveId" clId="{BCFCB3E0-0EA0-264A-803A-4CC07BEBF7B9}" dt="2022-02-12T05:46:27.318" v="34" actId="20577"/>
          <ac:spMkLst>
            <pc:docMk/>
            <pc:sldMk cId="1285457057" sldId="259"/>
            <ac:spMk id="51" creationId="{A2165C66-202C-974F-9110-36095E2799CC}"/>
          </ac:spMkLst>
        </pc:spChg>
        <pc:spChg chg="mod">
          <ac:chgData name="Shane LIAO" userId="e8c46040dd5f074d" providerId="LiveId" clId="{BCFCB3E0-0EA0-264A-803A-4CC07BEBF7B9}" dt="2022-02-13T02:11:10.006" v="169" actId="20577"/>
          <ac:spMkLst>
            <pc:docMk/>
            <pc:sldMk cId="1285457057" sldId="259"/>
            <ac:spMk id="55" creationId="{71052938-4D54-904B-9980-B15A456D584B}"/>
          </ac:spMkLst>
        </pc:spChg>
      </pc:sldChg>
      <pc:sldChg chg="addSp modSp mod">
        <pc:chgData name="Shane LIAO" userId="e8c46040dd5f074d" providerId="LiveId" clId="{BCFCB3E0-0EA0-264A-803A-4CC07BEBF7B9}" dt="2022-02-13T02:36:15.259" v="173" actId="14100"/>
        <pc:sldMkLst>
          <pc:docMk/>
          <pc:sldMk cId="3641311440" sldId="260"/>
        </pc:sldMkLst>
        <pc:spChg chg="mod">
          <ac:chgData name="Shane LIAO" userId="e8c46040dd5f074d" providerId="LiveId" clId="{BCFCB3E0-0EA0-264A-803A-4CC07BEBF7B9}" dt="2022-02-13T02:15:29.127" v="171" actId="207"/>
          <ac:spMkLst>
            <pc:docMk/>
            <pc:sldMk cId="3641311440" sldId="260"/>
            <ac:spMk id="14" creationId="{00000000-0000-0000-0000-000000000000}"/>
          </ac:spMkLst>
        </pc:spChg>
        <pc:grpChg chg="add mod">
          <ac:chgData name="Shane LIAO" userId="e8c46040dd5f074d" providerId="LiveId" clId="{BCFCB3E0-0EA0-264A-803A-4CC07BEBF7B9}" dt="2022-02-13T02:36:15.259" v="173" actId="14100"/>
          <ac:grpSpMkLst>
            <pc:docMk/>
            <pc:sldMk cId="3641311440" sldId="260"/>
            <ac:grpSpMk id="3" creationId="{D663C8E8-014A-DF48-BFEB-3FB16420E2B5}"/>
          </ac:grpSpMkLst>
        </pc:grpChg>
      </pc:sldChg>
      <pc:sldChg chg="delSp mod">
        <pc:chgData name="Shane LIAO" userId="e8c46040dd5f074d" providerId="LiveId" clId="{BCFCB3E0-0EA0-264A-803A-4CC07BEBF7B9}" dt="2022-02-13T00:53:04.101" v="40" actId="478"/>
        <pc:sldMkLst>
          <pc:docMk/>
          <pc:sldMk cId="835564529" sldId="262"/>
        </pc:sldMkLst>
        <pc:spChg chg="del">
          <ac:chgData name="Shane LIAO" userId="e8c46040dd5f074d" providerId="LiveId" clId="{BCFCB3E0-0EA0-264A-803A-4CC07BEBF7B9}" dt="2022-02-13T00:53:04.101" v="40" actId="478"/>
          <ac:spMkLst>
            <pc:docMk/>
            <pc:sldMk cId="835564529" sldId="262"/>
            <ac:spMk id="8" creationId="{4DF6FB01-55D2-465F-B950-E7CA7129C2C5}"/>
          </ac:spMkLst>
        </pc:spChg>
      </pc:sldChg>
      <pc:sldChg chg="delSp mod">
        <pc:chgData name="Shane LIAO" userId="e8c46040dd5f074d" providerId="LiveId" clId="{BCFCB3E0-0EA0-264A-803A-4CC07BEBF7B9}" dt="2022-02-13T00:53:20.592" v="42" actId="478"/>
        <pc:sldMkLst>
          <pc:docMk/>
          <pc:sldMk cId="3114491179" sldId="271"/>
        </pc:sldMkLst>
        <pc:spChg chg="del">
          <ac:chgData name="Shane LIAO" userId="e8c46040dd5f074d" providerId="LiveId" clId="{BCFCB3E0-0EA0-264A-803A-4CC07BEBF7B9}" dt="2022-02-13T00:53:20.592" v="42" actId="478"/>
          <ac:spMkLst>
            <pc:docMk/>
            <pc:sldMk cId="3114491179" sldId="271"/>
            <ac:spMk id="8" creationId="{0D589505-9222-4786-BB5C-6ED661275E78}"/>
          </ac:spMkLst>
        </pc:spChg>
      </pc:sldChg>
      <pc:sldChg chg="delSp modSp mod">
        <pc:chgData name="Shane LIAO" userId="e8c46040dd5f074d" providerId="LiveId" clId="{BCFCB3E0-0EA0-264A-803A-4CC07BEBF7B9}" dt="2022-02-13T01:56:06.587" v="64" actId="554"/>
        <pc:sldMkLst>
          <pc:docMk/>
          <pc:sldMk cId="713539877" sldId="272"/>
        </pc:sldMkLst>
        <pc:spChg chg="del mod">
          <ac:chgData name="Shane LIAO" userId="e8c46040dd5f074d" providerId="LiveId" clId="{BCFCB3E0-0EA0-264A-803A-4CC07BEBF7B9}" dt="2022-02-13T00:53:33.589" v="47" actId="478"/>
          <ac:spMkLst>
            <pc:docMk/>
            <pc:sldMk cId="713539877" sldId="272"/>
            <ac:spMk id="8" creationId="{0D589505-9222-4786-BB5C-6ED661275E78}"/>
          </ac:spMkLst>
        </pc:spChg>
        <pc:spChg chg="mod">
          <ac:chgData name="Shane LIAO" userId="e8c46040dd5f074d" providerId="LiveId" clId="{BCFCB3E0-0EA0-264A-803A-4CC07BEBF7B9}" dt="2022-02-13T01:56:06.587" v="64" actId="554"/>
          <ac:spMkLst>
            <pc:docMk/>
            <pc:sldMk cId="713539877" sldId="272"/>
            <ac:spMk id="19" creationId="{00000000-0000-0000-0000-000000000000}"/>
          </ac:spMkLst>
        </pc:spChg>
        <pc:spChg chg="mod">
          <ac:chgData name="Shane LIAO" userId="e8c46040dd5f074d" providerId="LiveId" clId="{BCFCB3E0-0EA0-264A-803A-4CC07BEBF7B9}" dt="2022-02-13T01:56:06.587" v="64" actId="554"/>
          <ac:spMkLst>
            <pc:docMk/>
            <pc:sldMk cId="713539877" sldId="272"/>
            <ac:spMk id="23" creationId="{00000000-0000-0000-0000-000000000000}"/>
          </ac:spMkLst>
        </pc:spChg>
      </pc:sldChg>
      <pc:sldChg chg="delSp modSp mod">
        <pc:chgData name="Shane LIAO" userId="e8c46040dd5f074d" providerId="LiveId" clId="{BCFCB3E0-0EA0-264A-803A-4CC07BEBF7B9}" dt="2022-02-13T01:56:14.653" v="65" actId="554"/>
        <pc:sldMkLst>
          <pc:docMk/>
          <pc:sldMk cId="198377351" sldId="279"/>
        </pc:sldMkLst>
        <pc:spChg chg="del">
          <ac:chgData name="Shane LIAO" userId="e8c46040dd5f074d" providerId="LiveId" clId="{BCFCB3E0-0EA0-264A-803A-4CC07BEBF7B9}" dt="2022-02-13T00:53:37.648" v="48" actId="478"/>
          <ac:spMkLst>
            <pc:docMk/>
            <pc:sldMk cId="198377351" sldId="279"/>
            <ac:spMk id="8" creationId="{0D589505-9222-4786-BB5C-6ED661275E78}"/>
          </ac:spMkLst>
        </pc:spChg>
        <pc:spChg chg="mod">
          <ac:chgData name="Shane LIAO" userId="e8c46040dd5f074d" providerId="LiveId" clId="{BCFCB3E0-0EA0-264A-803A-4CC07BEBF7B9}" dt="2022-02-13T01:56:14.653" v="65" actId="554"/>
          <ac:spMkLst>
            <pc:docMk/>
            <pc:sldMk cId="198377351" sldId="279"/>
            <ac:spMk id="19" creationId="{00000000-0000-0000-0000-000000000000}"/>
          </ac:spMkLst>
        </pc:spChg>
        <pc:spChg chg="mod">
          <ac:chgData name="Shane LIAO" userId="e8c46040dd5f074d" providerId="LiveId" clId="{BCFCB3E0-0EA0-264A-803A-4CC07BEBF7B9}" dt="2022-02-13T01:56:14.653" v="65" actId="554"/>
          <ac:spMkLst>
            <pc:docMk/>
            <pc:sldMk cId="198377351" sldId="279"/>
            <ac:spMk id="23" creationId="{00000000-0000-0000-0000-000000000000}"/>
          </ac:spMkLst>
        </pc:spChg>
      </pc:sldChg>
      <pc:sldChg chg="addSp delSp modSp mod">
        <pc:chgData name="Shane LIAO" userId="e8c46040dd5f074d" providerId="LiveId" clId="{BCFCB3E0-0EA0-264A-803A-4CC07BEBF7B9}" dt="2022-02-13T01:56:34.040" v="69" actId="164"/>
        <pc:sldMkLst>
          <pc:docMk/>
          <pc:sldMk cId="3442351912" sldId="280"/>
        </pc:sldMkLst>
        <pc:spChg chg="del">
          <ac:chgData name="Shane LIAO" userId="e8c46040dd5f074d" providerId="LiveId" clId="{BCFCB3E0-0EA0-264A-803A-4CC07BEBF7B9}" dt="2022-02-13T00:53:40.737" v="49" actId="478"/>
          <ac:spMkLst>
            <pc:docMk/>
            <pc:sldMk cId="3442351912" sldId="280"/>
            <ac:spMk id="8" creationId="{0D589505-9222-4786-BB5C-6ED661275E78}"/>
          </ac:spMkLst>
        </pc:spChg>
        <pc:spChg chg="mod topLvl">
          <ac:chgData name="Shane LIAO" userId="e8c46040dd5f074d" providerId="LiveId" clId="{BCFCB3E0-0EA0-264A-803A-4CC07BEBF7B9}" dt="2022-02-13T01:56:31.324" v="68" actId="554"/>
          <ac:spMkLst>
            <pc:docMk/>
            <pc:sldMk cId="3442351912" sldId="280"/>
            <ac:spMk id="19" creationId="{00000000-0000-0000-0000-000000000000}"/>
          </ac:spMkLst>
        </pc:spChg>
        <pc:spChg chg="mod topLvl">
          <ac:chgData name="Shane LIAO" userId="e8c46040dd5f074d" providerId="LiveId" clId="{BCFCB3E0-0EA0-264A-803A-4CC07BEBF7B9}" dt="2022-02-13T01:56:31.324" v="68" actId="554"/>
          <ac:spMkLst>
            <pc:docMk/>
            <pc:sldMk cId="3442351912" sldId="280"/>
            <ac:spMk id="23" creationId="{00000000-0000-0000-0000-000000000000}"/>
          </ac:spMkLst>
        </pc:spChg>
        <pc:grpChg chg="del">
          <ac:chgData name="Shane LIAO" userId="e8c46040dd5f074d" providerId="LiveId" clId="{BCFCB3E0-0EA0-264A-803A-4CC07BEBF7B9}" dt="2022-02-13T01:56:26.835" v="67" actId="165"/>
          <ac:grpSpMkLst>
            <pc:docMk/>
            <pc:sldMk cId="3442351912" sldId="280"/>
            <ac:grpSpMk id="3" creationId="{00000000-0000-0000-0000-000000000000}"/>
          </ac:grpSpMkLst>
        </pc:grpChg>
        <pc:grpChg chg="add">
          <ac:chgData name="Shane LIAO" userId="e8c46040dd5f074d" providerId="LiveId" clId="{BCFCB3E0-0EA0-264A-803A-4CC07BEBF7B9}" dt="2022-02-13T01:56:34.040" v="69" actId="164"/>
          <ac:grpSpMkLst>
            <pc:docMk/>
            <pc:sldMk cId="3442351912" sldId="280"/>
            <ac:grpSpMk id="6" creationId="{33340C21-CE54-C94B-BBCC-02227B100EC1}"/>
          </ac:grpSpMkLst>
        </pc:grpChg>
      </pc:sldChg>
      <pc:sldChg chg="delSp mod">
        <pc:chgData name="Shane LIAO" userId="e8c46040dd5f074d" providerId="LiveId" clId="{BCFCB3E0-0EA0-264A-803A-4CC07BEBF7B9}" dt="2022-02-13T00:53:44.757" v="50" actId="478"/>
        <pc:sldMkLst>
          <pc:docMk/>
          <pc:sldMk cId="3674928781" sldId="281"/>
        </pc:sldMkLst>
        <pc:spChg chg="del">
          <ac:chgData name="Shane LIAO" userId="e8c46040dd5f074d" providerId="LiveId" clId="{BCFCB3E0-0EA0-264A-803A-4CC07BEBF7B9}" dt="2022-02-13T00:53:44.757" v="50" actId="478"/>
          <ac:spMkLst>
            <pc:docMk/>
            <pc:sldMk cId="3674928781" sldId="281"/>
            <ac:spMk id="8" creationId="{0D589505-9222-4786-BB5C-6ED661275E78}"/>
          </ac:spMkLst>
        </pc:spChg>
      </pc:sldChg>
      <pc:sldChg chg="delSp modSp mod">
        <pc:chgData name="Shane LIAO" userId="e8c46040dd5f074d" providerId="LiveId" clId="{BCFCB3E0-0EA0-264A-803A-4CC07BEBF7B9}" dt="2022-02-13T00:53:30.380" v="45" actId="478"/>
        <pc:sldMkLst>
          <pc:docMk/>
          <pc:sldMk cId="4091071175" sldId="282"/>
        </pc:sldMkLst>
        <pc:spChg chg="del mod">
          <ac:chgData name="Shane LIAO" userId="e8c46040dd5f074d" providerId="LiveId" clId="{BCFCB3E0-0EA0-264A-803A-4CC07BEBF7B9}" dt="2022-02-13T00:53:30.380" v="45" actId="478"/>
          <ac:spMkLst>
            <pc:docMk/>
            <pc:sldMk cId="4091071175" sldId="282"/>
            <ac:spMk id="8" creationId="{0D589505-9222-4786-BB5C-6ED661275E78}"/>
          </ac:spMkLst>
        </pc:spChg>
      </pc:sldChg>
      <pc:sldChg chg="del">
        <pc:chgData name="Shane LIAO" userId="e8c46040dd5f074d" providerId="LiveId" clId="{BCFCB3E0-0EA0-264A-803A-4CC07BEBF7B9}" dt="2022-02-12T05:37:23.551" v="20" actId="2696"/>
        <pc:sldMkLst>
          <pc:docMk/>
          <pc:sldMk cId="1687614061" sldId="470"/>
        </pc:sldMkLst>
      </pc:sldChg>
      <pc:sldChg chg="del">
        <pc:chgData name="Shane LIAO" userId="e8c46040dd5f074d" providerId="LiveId" clId="{BCFCB3E0-0EA0-264A-803A-4CC07BEBF7B9}" dt="2022-02-12T05:37:23.551" v="20" actId="2696"/>
        <pc:sldMkLst>
          <pc:docMk/>
          <pc:sldMk cId="1454499493" sldId="483"/>
        </pc:sldMkLst>
      </pc:sldChg>
      <pc:sldChg chg="del">
        <pc:chgData name="Shane LIAO" userId="e8c46040dd5f074d" providerId="LiveId" clId="{BCFCB3E0-0EA0-264A-803A-4CC07BEBF7B9}" dt="2022-02-12T05:37:23.551" v="20" actId="2696"/>
        <pc:sldMkLst>
          <pc:docMk/>
          <pc:sldMk cId="2114412348" sldId="488"/>
        </pc:sldMkLst>
      </pc:sldChg>
      <pc:sldChg chg="del">
        <pc:chgData name="Shane LIAO" userId="e8c46040dd5f074d" providerId="LiveId" clId="{BCFCB3E0-0EA0-264A-803A-4CC07BEBF7B9}" dt="2022-02-12T05:37:23.551" v="20" actId="2696"/>
        <pc:sldMkLst>
          <pc:docMk/>
          <pc:sldMk cId="3713058412" sldId="780"/>
        </pc:sldMkLst>
      </pc:sldChg>
      <pc:sldChg chg="del">
        <pc:chgData name="Shane LIAO" userId="e8c46040dd5f074d" providerId="LiveId" clId="{BCFCB3E0-0EA0-264A-803A-4CC07BEBF7B9}" dt="2022-02-12T05:37:23.551" v="20" actId="2696"/>
        <pc:sldMkLst>
          <pc:docMk/>
          <pc:sldMk cId="758485695" sldId="783"/>
        </pc:sldMkLst>
      </pc:sldChg>
      <pc:sldChg chg="delSp mod">
        <pc:chgData name="Shane LIAO" userId="e8c46040dd5f074d" providerId="LiveId" clId="{BCFCB3E0-0EA0-264A-803A-4CC07BEBF7B9}" dt="2022-02-13T00:53:25.642" v="43" actId="478"/>
        <pc:sldMkLst>
          <pc:docMk/>
          <pc:sldMk cId="1452112082" sldId="785"/>
        </pc:sldMkLst>
        <pc:spChg chg="del">
          <ac:chgData name="Shane LIAO" userId="e8c46040dd5f074d" providerId="LiveId" clId="{BCFCB3E0-0EA0-264A-803A-4CC07BEBF7B9}" dt="2022-02-13T00:53:25.642" v="43" actId="478"/>
          <ac:spMkLst>
            <pc:docMk/>
            <pc:sldMk cId="1452112082" sldId="785"/>
            <ac:spMk id="8" creationId="{0D589505-9222-4786-BB5C-6ED661275E78}"/>
          </ac:spMkLst>
        </pc:spChg>
      </pc:sldChg>
      <pc:sldChg chg="delSp mod">
        <pc:chgData name="Shane LIAO" userId="e8c46040dd5f074d" providerId="LiveId" clId="{BCFCB3E0-0EA0-264A-803A-4CC07BEBF7B9}" dt="2022-02-13T00:53:08.837" v="41" actId="478"/>
        <pc:sldMkLst>
          <pc:docMk/>
          <pc:sldMk cId="2139673347" sldId="786"/>
        </pc:sldMkLst>
        <pc:spChg chg="del">
          <ac:chgData name="Shane LIAO" userId="e8c46040dd5f074d" providerId="LiveId" clId="{BCFCB3E0-0EA0-264A-803A-4CC07BEBF7B9}" dt="2022-02-13T00:53:08.837" v="41" actId="478"/>
          <ac:spMkLst>
            <pc:docMk/>
            <pc:sldMk cId="2139673347" sldId="786"/>
            <ac:spMk id="3" creationId="{8B14307B-9613-428F-9A60-643BEFA083C0}"/>
          </ac:spMkLst>
        </pc:spChg>
      </pc:sldChg>
      <pc:sldChg chg="delSp modSp mod">
        <pc:chgData name="Shane LIAO" userId="e8c46040dd5f074d" providerId="LiveId" clId="{BCFCB3E0-0EA0-264A-803A-4CC07BEBF7B9}" dt="2022-02-13T02:08:18.334" v="168" actId="20577"/>
        <pc:sldMkLst>
          <pc:docMk/>
          <pc:sldMk cId="2407874625" sldId="787"/>
        </pc:sldMkLst>
        <pc:spChg chg="del mod">
          <ac:chgData name="Shane LIAO" userId="e8c46040dd5f074d" providerId="LiveId" clId="{BCFCB3E0-0EA0-264A-803A-4CC07BEBF7B9}" dt="2022-02-13T00:53:48.027" v="52" actId="478"/>
          <ac:spMkLst>
            <pc:docMk/>
            <pc:sldMk cId="2407874625" sldId="787"/>
            <ac:spMk id="8" creationId="{9F9D1ABB-F4AB-415B-AFF8-14DF2A9FD4C1}"/>
          </ac:spMkLst>
        </pc:spChg>
        <pc:spChg chg="mod">
          <ac:chgData name="Shane LIAO" userId="e8c46040dd5f074d" providerId="LiveId" clId="{BCFCB3E0-0EA0-264A-803A-4CC07BEBF7B9}" dt="2022-02-13T02:08:18.334" v="168" actId="20577"/>
          <ac:spMkLst>
            <pc:docMk/>
            <pc:sldMk cId="2407874625" sldId="787"/>
            <ac:spMk id="9" creationId="{00000000-0000-0000-0000-000000000000}"/>
          </ac:spMkLst>
        </pc:spChg>
        <pc:spChg chg="mod">
          <ac:chgData name="Shane LIAO" userId="e8c46040dd5f074d" providerId="LiveId" clId="{BCFCB3E0-0EA0-264A-803A-4CC07BEBF7B9}" dt="2022-02-13T02:07:28.283" v="153" actId="14100"/>
          <ac:spMkLst>
            <pc:docMk/>
            <pc:sldMk cId="2407874625" sldId="787"/>
            <ac:spMk id="14" creationId="{00000000-0000-0000-0000-000000000000}"/>
          </ac:spMkLst>
        </pc:spChg>
        <pc:spChg chg="mod">
          <ac:chgData name="Shane LIAO" userId="e8c46040dd5f074d" providerId="LiveId" clId="{BCFCB3E0-0EA0-264A-803A-4CC07BEBF7B9}" dt="2022-02-13T02:06:39.074" v="129" actId="1076"/>
          <ac:spMkLst>
            <pc:docMk/>
            <pc:sldMk cId="2407874625" sldId="787"/>
            <ac:spMk id="15" creationId="{00000000-0000-0000-0000-000000000000}"/>
          </ac:spMkLst>
        </pc:spChg>
        <pc:spChg chg="mod">
          <ac:chgData name="Shane LIAO" userId="e8c46040dd5f074d" providerId="LiveId" clId="{BCFCB3E0-0EA0-264A-803A-4CC07BEBF7B9}" dt="2022-02-13T02:05:54.987" v="113" actId="113"/>
          <ac:spMkLst>
            <pc:docMk/>
            <pc:sldMk cId="2407874625" sldId="787"/>
            <ac:spMk id="22" creationId="{CB59E5BC-EDBD-8740-8D67-45151BD6DBB9}"/>
          </ac:spMkLst>
        </pc:spChg>
        <pc:spChg chg="mod">
          <ac:chgData name="Shane LIAO" userId="e8c46040dd5f074d" providerId="LiveId" clId="{BCFCB3E0-0EA0-264A-803A-4CC07BEBF7B9}" dt="2022-02-13T02:06:01.363" v="115" actId="113"/>
          <ac:spMkLst>
            <pc:docMk/>
            <pc:sldMk cId="2407874625" sldId="787"/>
            <ac:spMk id="23" creationId="{079E37CB-AA0D-A54F-973C-5343E2373D07}"/>
          </ac:spMkLst>
        </pc:spChg>
        <pc:spChg chg="mod">
          <ac:chgData name="Shane LIAO" userId="e8c46040dd5f074d" providerId="LiveId" clId="{BCFCB3E0-0EA0-264A-803A-4CC07BEBF7B9}" dt="2022-02-13T02:05:58.359" v="114" actId="113"/>
          <ac:spMkLst>
            <pc:docMk/>
            <pc:sldMk cId="2407874625" sldId="787"/>
            <ac:spMk id="24" creationId="{C50A56CC-6745-FB46-8CFA-D2D78597D686}"/>
          </ac:spMkLst>
        </pc:spChg>
        <pc:spChg chg="mod">
          <ac:chgData name="Shane LIAO" userId="e8c46040dd5f074d" providerId="LiveId" clId="{BCFCB3E0-0EA0-264A-803A-4CC07BEBF7B9}" dt="2022-02-13T02:05:52.415" v="112" actId="113"/>
          <ac:spMkLst>
            <pc:docMk/>
            <pc:sldMk cId="2407874625" sldId="787"/>
            <ac:spMk id="31" creationId="{2C00E39C-838F-C144-9A39-ACF4144A4A19}"/>
          </ac:spMkLst>
        </pc:spChg>
        <pc:spChg chg="mod">
          <ac:chgData name="Shane LIAO" userId="e8c46040dd5f074d" providerId="LiveId" clId="{BCFCB3E0-0EA0-264A-803A-4CC07BEBF7B9}" dt="2022-02-13T02:06:08.619" v="116" actId="403"/>
          <ac:spMkLst>
            <pc:docMk/>
            <pc:sldMk cId="2407874625" sldId="787"/>
            <ac:spMk id="32" creationId="{00000000-0000-0000-0000-000000000000}"/>
          </ac:spMkLst>
        </pc:spChg>
        <pc:spChg chg="mod">
          <ac:chgData name="Shane LIAO" userId="e8c46040dd5f074d" providerId="LiveId" clId="{BCFCB3E0-0EA0-264A-803A-4CC07BEBF7B9}" dt="2022-02-13T02:07:32.401" v="154" actId="14100"/>
          <ac:spMkLst>
            <pc:docMk/>
            <pc:sldMk cId="2407874625" sldId="787"/>
            <ac:spMk id="33" creationId="{2F699044-2C35-7A4B-BB0C-6B7C190C1B33}"/>
          </ac:spMkLst>
        </pc:spChg>
        <pc:spChg chg="mod">
          <ac:chgData name="Shane LIAO" userId="e8c46040dd5f074d" providerId="LiveId" clId="{BCFCB3E0-0EA0-264A-803A-4CC07BEBF7B9}" dt="2022-02-13T02:06:50.168" v="130" actId="113"/>
          <ac:spMkLst>
            <pc:docMk/>
            <pc:sldMk cId="2407874625" sldId="787"/>
            <ac:spMk id="42" creationId="{00000000-0000-0000-0000-000000000000}"/>
          </ac:spMkLst>
        </pc:spChg>
        <pc:spChg chg="mod">
          <ac:chgData name="Shane LIAO" userId="e8c46040dd5f074d" providerId="LiveId" clId="{BCFCB3E0-0EA0-264A-803A-4CC07BEBF7B9}" dt="2022-02-13T02:07:01.322" v="142" actId="14100"/>
          <ac:spMkLst>
            <pc:docMk/>
            <pc:sldMk cId="2407874625" sldId="787"/>
            <ac:spMk id="49" creationId="{00000000-0000-0000-0000-000000000000}"/>
          </ac:spMkLst>
        </pc:spChg>
        <pc:spChg chg="mod">
          <ac:chgData name="Shane LIAO" userId="e8c46040dd5f074d" providerId="LiveId" clId="{BCFCB3E0-0EA0-264A-803A-4CC07BEBF7B9}" dt="2022-02-13T02:07:08.911" v="143" actId="14100"/>
          <ac:spMkLst>
            <pc:docMk/>
            <pc:sldMk cId="2407874625" sldId="787"/>
            <ac:spMk id="56" creationId="{782DD9C8-59E1-2F44-839F-0B02D1F990BA}"/>
          </ac:spMkLst>
        </pc:spChg>
        <pc:picChg chg="mod">
          <ac:chgData name="Shane LIAO" userId="e8c46040dd5f074d" providerId="LiveId" clId="{BCFCB3E0-0EA0-264A-803A-4CC07BEBF7B9}" dt="2022-02-13T02:06:58.160" v="141" actId="1038"/>
          <ac:picMkLst>
            <pc:docMk/>
            <pc:sldMk cId="2407874625" sldId="787"/>
            <ac:picMk id="50" creationId="{FD81FE80-0056-47D7-8E97-BC95483343E6}"/>
          </ac:picMkLst>
        </pc:picChg>
        <pc:picChg chg="mod">
          <ac:chgData name="Shane LIAO" userId="e8c46040dd5f074d" providerId="LiveId" clId="{BCFCB3E0-0EA0-264A-803A-4CC07BEBF7B9}" dt="2022-02-13T02:06:58.160" v="141" actId="1038"/>
          <ac:picMkLst>
            <pc:docMk/>
            <pc:sldMk cId="2407874625" sldId="787"/>
            <ac:picMk id="51" creationId="{D34D3C48-65A8-46C0-A124-EDB6D40B8CCC}"/>
          </ac:picMkLst>
        </pc:picChg>
        <pc:picChg chg="mod">
          <ac:chgData name="Shane LIAO" userId="e8c46040dd5f074d" providerId="LiveId" clId="{BCFCB3E0-0EA0-264A-803A-4CC07BEBF7B9}" dt="2022-02-13T02:06:58.160" v="141" actId="1038"/>
          <ac:picMkLst>
            <pc:docMk/>
            <pc:sldMk cId="2407874625" sldId="787"/>
            <ac:picMk id="52" creationId="{4F5C4EBC-CBB6-4203-A329-52F3DD443F4B}"/>
          </ac:picMkLst>
        </pc:picChg>
      </pc:sldChg>
      <pc:sldChg chg="delSp modSp mod">
        <pc:chgData name="Shane LIAO" userId="e8c46040dd5f074d" providerId="LiveId" clId="{BCFCB3E0-0EA0-264A-803A-4CC07BEBF7B9}" dt="2022-02-13T07:17:02.106" v="367" actId="207"/>
        <pc:sldMkLst>
          <pc:docMk/>
          <pc:sldMk cId="914092121" sldId="788"/>
        </pc:sldMkLst>
        <pc:spChg chg="del">
          <ac:chgData name="Shane LIAO" userId="e8c46040dd5f074d" providerId="LiveId" clId="{BCFCB3E0-0EA0-264A-803A-4CC07BEBF7B9}" dt="2022-02-13T00:53:50.788" v="53" actId="478"/>
          <ac:spMkLst>
            <pc:docMk/>
            <pc:sldMk cId="914092121" sldId="788"/>
            <ac:spMk id="8" creationId="{9F9D1ABB-F4AB-415B-AFF8-14DF2A9FD4C1}"/>
          </ac:spMkLst>
        </pc:spChg>
        <pc:graphicFrameChg chg="modGraphic">
          <ac:chgData name="Shane LIAO" userId="e8c46040dd5f074d" providerId="LiveId" clId="{BCFCB3E0-0EA0-264A-803A-4CC07BEBF7B9}" dt="2022-02-13T07:17:02.106" v="367" actId="207"/>
          <ac:graphicFrameMkLst>
            <pc:docMk/>
            <pc:sldMk cId="914092121" sldId="788"/>
            <ac:graphicFrameMk id="4" creationId="{00000000-0000-0000-0000-000000000000}"/>
          </ac:graphicFrameMkLst>
        </pc:graphicFrameChg>
      </pc:sldChg>
      <pc:sldChg chg="delSp modSp mod">
        <pc:chgData name="Shane LIAO" userId="e8c46040dd5f074d" providerId="LiveId" clId="{BCFCB3E0-0EA0-264A-803A-4CC07BEBF7B9}" dt="2022-02-13T05:57:30.641" v="186" actId="13926"/>
        <pc:sldMkLst>
          <pc:docMk/>
          <pc:sldMk cId="1743950308" sldId="789"/>
        </pc:sldMkLst>
        <pc:spChg chg="del mod">
          <ac:chgData name="Shane LIAO" userId="e8c46040dd5f074d" providerId="LiveId" clId="{BCFCB3E0-0EA0-264A-803A-4CC07BEBF7B9}" dt="2022-02-13T00:53:56.528" v="55" actId="478"/>
          <ac:spMkLst>
            <pc:docMk/>
            <pc:sldMk cId="1743950308" sldId="789"/>
            <ac:spMk id="9" creationId="{50A39A51-2508-4B79-8181-1AE9BAFF7D49}"/>
          </ac:spMkLst>
        </pc:spChg>
        <pc:graphicFrameChg chg="modGraphic">
          <ac:chgData name="Shane LIAO" userId="e8c46040dd5f074d" providerId="LiveId" clId="{BCFCB3E0-0EA0-264A-803A-4CC07BEBF7B9}" dt="2022-02-13T05:57:30.641" v="186" actId="13926"/>
          <ac:graphicFrameMkLst>
            <pc:docMk/>
            <pc:sldMk cId="1743950308" sldId="789"/>
            <ac:graphicFrameMk id="57" creationId="{00000000-0000-0000-0000-000000000000}"/>
          </ac:graphicFrameMkLst>
        </pc:graphicFrameChg>
      </pc:sldChg>
      <pc:sldChg chg="delSp modSp mod">
        <pc:chgData name="Shane LIAO" userId="e8c46040dd5f074d" providerId="LiveId" clId="{BCFCB3E0-0EA0-264A-803A-4CC07BEBF7B9}" dt="2022-02-13T06:58:37.083" v="193" actId="6549"/>
        <pc:sldMkLst>
          <pc:docMk/>
          <pc:sldMk cId="36222107" sldId="790"/>
        </pc:sldMkLst>
        <pc:spChg chg="del">
          <ac:chgData name="Shane LIAO" userId="e8c46040dd5f074d" providerId="LiveId" clId="{BCFCB3E0-0EA0-264A-803A-4CC07BEBF7B9}" dt="2022-02-13T00:53:59.374" v="56" actId="478"/>
          <ac:spMkLst>
            <pc:docMk/>
            <pc:sldMk cId="36222107" sldId="790"/>
            <ac:spMk id="9" creationId="{50A39A51-2508-4B79-8181-1AE9BAFF7D49}"/>
          </ac:spMkLst>
        </pc:spChg>
        <pc:spChg chg="mod">
          <ac:chgData name="Shane LIAO" userId="e8c46040dd5f074d" providerId="LiveId" clId="{BCFCB3E0-0EA0-264A-803A-4CC07BEBF7B9}" dt="2022-02-13T06:58:37.083" v="193" actId="6549"/>
          <ac:spMkLst>
            <pc:docMk/>
            <pc:sldMk cId="36222107" sldId="790"/>
            <ac:spMk id="89" creationId="{00000000-0000-0000-0000-000000000000}"/>
          </ac:spMkLst>
        </pc:spChg>
      </pc:sldChg>
      <pc:sldChg chg="addSp delSp modSp mod">
        <pc:chgData name="Shane LIAO" userId="e8c46040dd5f074d" providerId="LiveId" clId="{BCFCB3E0-0EA0-264A-803A-4CC07BEBF7B9}" dt="2022-02-13T07:05:30.010" v="335" actId="20578"/>
        <pc:sldMkLst>
          <pc:docMk/>
          <pc:sldMk cId="4174916202" sldId="791"/>
        </pc:sldMkLst>
        <pc:spChg chg="mod topLvl">
          <ac:chgData name="Shane LIAO" userId="e8c46040dd5f074d" providerId="LiveId" clId="{BCFCB3E0-0EA0-264A-803A-4CC07BEBF7B9}" dt="2022-02-13T07:05:30.010" v="335" actId="20578"/>
          <ac:spMkLst>
            <pc:docMk/>
            <pc:sldMk cId="4174916202" sldId="791"/>
            <ac:spMk id="3"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4" creationId="{00000000-0000-0000-0000-000000000000}"/>
          </ac:spMkLst>
        </pc:spChg>
        <pc:spChg chg="add del">
          <ac:chgData name="Shane LIAO" userId="e8c46040dd5f074d" providerId="LiveId" clId="{BCFCB3E0-0EA0-264A-803A-4CC07BEBF7B9}" dt="2022-02-13T01:21:02.816" v="61" actId="478"/>
          <ac:spMkLst>
            <pc:docMk/>
            <pc:sldMk cId="4174916202" sldId="791"/>
            <ac:spMk id="8" creationId="{4522C716-3B26-4B31-A40F-6D73A34661AD}"/>
          </ac:spMkLst>
        </pc:spChg>
        <pc:spChg chg="mod topLvl">
          <ac:chgData name="Shane LIAO" userId="e8c46040dd5f074d" providerId="LiveId" clId="{BCFCB3E0-0EA0-264A-803A-4CC07BEBF7B9}" dt="2022-02-13T07:05:30.010" v="335" actId="20578"/>
          <ac:spMkLst>
            <pc:docMk/>
            <pc:sldMk cId="4174916202" sldId="791"/>
            <ac:spMk id="11"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3"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4"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5"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6"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7"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8"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19"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0"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1"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2"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3"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4"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7"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8"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29"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30" creationId="{00000000-0000-0000-0000-000000000000}"/>
          </ac:spMkLst>
        </pc:spChg>
        <pc:spChg chg="mod topLvl">
          <ac:chgData name="Shane LIAO" userId="e8c46040dd5f074d" providerId="LiveId" clId="{BCFCB3E0-0EA0-264A-803A-4CC07BEBF7B9}" dt="2022-02-13T07:05:30.010" v="335" actId="20578"/>
          <ac:spMkLst>
            <pc:docMk/>
            <pc:sldMk cId="4174916202" sldId="791"/>
            <ac:spMk id="31" creationId="{00000000-0000-0000-0000-000000000000}"/>
          </ac:spMkLst>
        </pc:spChg>
        <pc:grpChg chg="add del mod">
          <ac:chgData name="Shane LIAO" userId="e8c46040dd5f074d" providerId="LiveId" clId="{BCFCB3E0-0EA0-264A-803A-4CC07BEBF7B9}" dt="2022-02-13T07:05:30.010" v="335" actId="20578"/>
          <ac:grpSpMkLst>
            <pc:docMk/>
            <pc:sldMk cId="4174916202" sldId="791"/>
            <ac:grpSpMk id="6" creationId="{C5D8CA90-7701-A742-AA0A-E348284D2D37}"/>
          </ac:grpSpMkLst>
        </pc:grpChg>
        <pc:picChg chg="mod topLvl">
          <ac:chgData name="Shane LIAO" userId="e8c46040dd5f074d" providerId="LiveId" clId="{BCFCB3E0-0EA0-264A-803A-4CC07BEBF7B9}" dt="2022-02-13T07:05:30.010" v="335" actId="20578"/>
          <ac:picMkLst>
            <pc:docMk/>
            <pc:sldMk cId="4174916202" sldId="791"/>
            <ac:picMk id="32"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3"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4"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5"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6"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7"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8"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39"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40" creationId="{00000000-0000-0000-0000-000000000000}"/>
          </ac:picMkLst>
        </pc:picChg>
        <pc:picChg chg="mod topLvl">
          <ac:chgData name="Shane LIAO" userId="e8c46040dd5f074d" providerId="LiveId" clId="{BCFCB3E0-0EA0-264A-803A-4CC07BEBF7B9}" dt="2022-02-13T07:05:30.010" v="335" actId="20578"/>
          <ac:picMkLst>
            <pc:docMk/>
            <pc:sldMk cId="4174916202" sldId="791"/>
            <ac:picMk id="41" creationId="{00000000-0000-0000-0000-000000000000}"/>
          </ac:picMkLst>
        </pc:picChg>
      </pc:sldChg>
      <pc:sldChg chg="modSp mod">
        <pc:chgData name="Shane LIAO" userId="e8c46040dd5f074d" providerId="LiveId" clId="{BCFCB3E0-0EA0-264A-803A-4CC07BEBF7B9}" dt="2022-02-13T07:15:08.065" v="366" actId="207"/>
        <pc:sldMkLst>
          <pc:docMk/>
          <pc:sldMk cId="2805680641" sldId="793"/>
        </pc:sldMkLst>
        <pc:spChg chg="mod">
          <ac:chgData name="Shane LIAO" userId="e8c46040dd5f074d" providerId="LiveId" clId="{BCFCB3E0-0EA0-264A-803A-4CC07BEBF7B9}" dt="2022-02-13T07:15:05.410" v="365" actId="207"/>
          <ac:spMkLst>
            <pc:docMk/>
            <pc:sldMk cId="2805680641" sldId="793"/>
            <ac:spMk id="60" creationId="{331EA07F-C598-6243-ACA0-32884D41DB88}"/>
          </ac:spMkLst>
        </pc:spChg>
        <pc:spChg chg="mod">
          <ac:chgData name="Shane LIAO" userId="e8c46040dd5f074d" providerId="LiveId" clId="{BCFCB3E0-0EA0-264A-803A-4CC07BEBF7B9}" dt="2022-02-13T07:15:02.489" v="364" actId="207"/>
          <ac:spMkLst>
            <pc:docMk/>
            <pc:sldMk cId="2805680641" sldId="793"/>
            <ac:spMk id="64" creationId="{8DD15F57-31E5-7C43-8A01-99718D1C60C2}"/>
          </ac:spMkLst>
        </pc:spChg>
        <pc:spChg chg="mod">
          <ac:chgData name="Shane LIAO" userId="e8c46040dd5f074d" providerId="LiveId" clId="{BCFCB3E0-0EA0-264A-803A-4CC07BEBF7B9}" dt="2022-02-13T07:12:12.555" v="361" actId="207"/>
          <ac:spMkLst>
            <pc:docMk/>
            <pc:sldMk cId="2805680641" sldId="793"/>
            <ac:spMk id="66" creationId="{121A6FCF-CC56-9A44-B572-6AA006F382C7}"/>
          </ac:spMkLst>
        </pc:spChg>
        <pc:spChg chg="mod">
          <ac:chgData name="Shane LIAO" userId="e8c46040dd5f074d" providerId="LiveId" clId="{BCFCB3E0-0EA0-264A-803A-4CC07BEBF7B9}" dt="2022-02-13T07:12:14.681" v="362" actId="207"/>
          <ac:spMkLst>
            <pc:docMk/>
            <pc:sldMk cId="2805680641" sldId="793"/>
            <ac:spMk id="69" creationId="{734E3B3A-7D18-1345-8B31-FECE4444DD5E}"/>
          </ac:spMkLst>
        </pc:spChg>
        <pc:spChg chg="mod">
          <ac:chgData name="Shane LIAO" userId="e8c46040dd5f074d" providerId="LiveId" clId="{BCFCB3E0-0EA0-264A-803A-4CC07BEBF7B9}" dt="2022-02-13T07:12:03.207" v="360" actId="207"/>
          <ac:spMkLst>
            <pc:docMk/>
            <pc:sldMk cId="2805680641" sldId="793"/>
            <ac:spMk id="71" creationId="{8F8063EC-1DE3-6446-9C62-F98076D60122}"/>
          </ac:spMkLst>
        </pc:spChg>
        <pc:spChg chg="mod">
          <ac:chgData name="Shane LIAO" userId="e8c46040dd5f074d" providerId="LiveId" clId="{BCFCB3E0-0EA0-264A-803A-4CC07BEBF7B9}" dt="2022-02-13T07:12:00.428" v="359" actId="207"/>
          <ac:spMkLst>
            <pc:docMk/>
            <pc:sldMk cId="2805680641" sldId="793"/>
            <ac:spMk id="72" creationId="{05E383FC-CA08-F64C-A59A-241A9095FA81}"/>
          </ac:spMkLst>
        </pc:spChg>
        <pc:spChg chg="mod">
          <ac:chgData name="Shane LIAO" userId="e8c46040dd5f074d" providerId="LiveId" clId="{BCFCB3E0-0EA0-264A-803A-4CC07BEBF7B9}" dt="2022-02-13T07:15:08.065" v="366" actId="207"/>
          <ac:spMkLst>
            <pc:docMk/>
            <pc:sldMk cId="2805680641" sldId="793"/>
            <ac:spMk id="75" creationId="{B4ECC208-51B8-7249-9C44-B6DEE582D61E}"/>
          </ac:spMkLst>
        </pc:spChg>
        <pc:picChg chg="mod">
          <ac:chgData name="Shane LIAO" userId="e8c46040dd5f074d" providerId="LiveId" clId="{BCFCB3E0-0EA0-264A-803A-4CC07BEBF7B9}" dt="2022-02-13T07:11:26.885" v="356" actId="1037"/>
          <ac:picMkLst>
            <pc:docMk/>
            <pc:sldMk cId="2805680641" sldId="793"/>
            <ac:picMk id="65" creationId="{A800C565-8669-B447-9D0D-2EB1BEF5D459}"/>
          </ac:picMkLst>
        </pc:picChg>
        <pc:picChg chg="mod">
          <ac:chgData name="Shane LIAO" userId="e8c46040dd5f074d" providerId="LiveId" clId="{BCFCB3E0-0EA0-264A-803A-4CC07BEBF7B9}" dt="2022-02-13T07:09:16.849" v="344" actId="2085"/>
          <ac:picMkLst>
            <pc:docMk/>
            <pc:sldMk cId="2805680641" sldId="793"/>
            <ac:picMk id="67" creationId="{019C50F8-5548-4244-8B84-1510A643547C}"/>
          </ac:picMkLst>
        </pc:picChg>
        <pc:picChg chg="mod">
          <ac:chgData name="Shane LIAO" userId="e8c46040dd5f074d" providerId="LiveId" clId="{BCFCB3E0-0EA0-264A-803A-4CC07BEBF7B9}" dt="2022-02-13T07:10:44.408" v="346"/>
          <ac:picMkLst>
            <pc:docMk/>
            <pc:sldMk cId="2805680641" sldId="793"/>
            <ac:picMk id="73" creationId="{00D53759-87F7-BF42-A2D2-AB2DA517CB13}"/>
          </ac:picMkLst>
        </pc:picChg>
      </pc:sldChg>
      <pc:sldChg chg="new add del">
        <pc:chgData name="Shane LIAO" userId="e8c46040dd5f074d" providerId="LiveId" clId="{BCFCB3E0-0EA0-264A-803A-4CC07BEBF7B9}" dt="2022-02-13T01:21:05.633" v="63" actId="680"/>
        <pc:sldMkLst>
          <pc:docMk/>
          <pc:sldMk cId="134843006" sldId="794"/>
        </pc:sldMkLst>
      </pc:sldChg>
    </pc:docChg>
  </pc:docChgLst>
  <pc:docChgLst>
    <pc:chgData name="Shane LIAO" userId="e8c46040dd5f074d" providerId="LiveId" clId="{E17445D6-C537-3B48-B709-F6A098CD19BF}"/>
    <pc:docChg chg="undo custSel modSld">
      <pc:chgData name="Shane LIAO" userId="e8c46040dd5f074d" providerId="LiveId" clId="{E17445D6-C537-3B48-B709-F6A098CD19BF}" dt="2023-01-16T08:53:11.526" v="126" actId="20577"/>
      <pc:docMkLst>
        <pc:docMk/>
      </pc:docMkLst>
      <pc:sldChg chg="modSp mod">
        <pc:chgData name="Shane LIAO" userId="e8c46040dd5f074d" providerId="LiveId" clId="{E17445D6-C537-3B48-B709-F6A098CD19BF}" dt="2023-01-16T08:51:17.160" v="66" actId="20577"/>
        <pc:sldMkLst>
          <pc:docMk/>
          <pc:sldMk cId="3366608087" sldId="801"/>
        </pc:sldMkLst>
        <pc:spChg chg="mod">
          <ac:chgData name="Shane LIAO" userId="e8c46040dd5f074d" providerId="LiveId" clId="{E17445D6-C537-3B48-B709-F6A098CD19BF}" dt="2023-01-16T08:51:17.160" v="66" actId="20577"/>
          <ac:spMkLst>
            <pc:docMk/>
            <pc:sldMk cId="3366608087" sldId="801"/>
            <ac:spMk id="28" creationId="{5C132385-EE31-48A7-B6A1-1A7F7CC11C02}"/>
          </ac:spMkLst>
        </pc:spChg>
      </pc:sldChg>
      <pc:sldChg chg="modSp mod">
        <pc:chgData name="Shane LIAO" userId="e8c46040dd5f074d" providerId="LiveId" clId="{E17445D6-C537-3B48-B709-F6A098CD19BF}" dt="2023-01-16T08:52:02.834" v="89" actId="20577"/>
        <pc:sldMkLst>
          <pc:docMk/>
          <pc:sldMk cId="1261909335" sldId="802"/>
        </pc:sldMkLst>
        <pc:spChg chg="mod">
          <ac:chgData name="Shane LIAO" userId="e8c46040dd5f074d" providerId="LiveId" clId="{E17445D6-C537-3B48-B709-F6A098CD19BF}" dt="2023-01-16T08:52:02.834" v="89" actId="20577"/>
          <ac:spMkLst>
            <pc:docMk/>
            <pc:sldMk cId="1261909335" sldId="802"/>
            <ac:spMk id="28" creationId="{5C132385-EE31-48A7-B6A1-1A7F7CC11C02}"/>
          </ac:spMkLst>
        </pc:spChg>
      </pc:sldChg>
      <pc:sldChg chg="modSp mod">
        <pc:chgData name="Shane LIAO" userId="e8c46040dd5f074d" providerId="LiveId" clId="{E17445D6-C537-3B48-B709-F6A098CD19BF}" dt="2023-01-16T08:52:29.241" v="98" actId="20577"/>
        <pc:sldMkLst>
          <pc:docMk/>
          <pc:sldMk cId="3444034119" sldId="803"/>
        </pc:sldMkLst>
        <pc:spChg chg="mod">
          <ac:chgData name="Shane LIAO" userId="e8c46040dd5f074d" providerId="LiveId" clId="{E17445D6-C537-3B48-B709-F6A098CD19BF}" dt="2023-01-16T08:52:29.241" v="98" actId="20577"/>
          <ac:spMkLst>
            <pc:docMk/>
            <pc:sldMk cId="3444034119" sldId="803"/>
            <ac:spMk id="28" creationId="{5C132385-EE31-48A7-B6A1-1A7F7CC11C02}"/>
          </ac:spMkLst>
        </pc:spChg>
      </pc:sldChg>
      <pc:sldChg chg="modSp mod">
        <pc:chgData name="Shane LIAO" userId="e8c46040dd5f074d" providerId="LiveId" clId="{E17445D6-C537-3B48-B709-F6A098CD19BF}" dt="2023-01-16T08:50:06.965" v="61"/>
        <pc:sldMkLst>
          <pc:docMk/>
          <pc:sldMk cId="4016129269" sldId="804"/>
        </pc:sldMkLst>
        <pc:spChg chg="mod">
          <ac:chgData name="Shane LIAO" userId="e8c46040dd5f074d" providerId="LiveId" clId="{E17445D6-C537-3B48-B709-F6A098CD19BF}" dt="2023-01-16T08:49:47.974" v="37" actId="20577"/>
          <ac:spMkLst>
            <pc:docMk/>
            <pc:sldMk cId="4016129269" sldId="804"/>
            <ac:spMk id="5" creationId="{EA6A086E-975F-4D57-A7CB-2C578F3DE995}"/>
          </ac:spMkLst>
        </pc:spChg>
        <pc:spChg chg="mod">
          <ac:chgData name="Shane LIAO" userId="e8c46040dd5f074d" providerId="LiveId" clId="{E17445D6-C537-3B48-B709-F6A098CD19BF}" dt="2023-01-16T08:50:00.412" v="60" actId="20577"/>
          <ac:spMkLst>
            <pc:docMk/>
            <pc:sldMk cId="4016129269" sldId="804"/>
            <ac:spMk id="8" creationId="{E6388158-99B4-4582-86FA-273B6DF2E138}"/>
          </ac:spMkLst>
        </pc:spChg>
        <pc:spChg chg="mod">
          <ac:chgData name="Shane LIAO" userId="e8c46040dd5f074d" providerId="LiveId" clId="{E17445D6-C537-3B48-B709-F6A098CD19BF}" dt="2023-01-16T08:50:06.965" v="61"/>
          <ac:spMkLst>
            <pc:docMk/>
            <pc:sldMk cId="4016129269" sldId="804"/>
            <ac:spMk id="9" creationId="{79118D59-5214-42FE-8F76-07900779BA4C}"/>
          </ac:spMkLst>
        </pc:spChg>
      </pc:sldChg>
      <pc:sldChg chg="modSp mod">
        <pc:chgData name="Shane LIAO" userId="e8c46040dd5f074d" providerId="LiveId" clId="{E17445D6-C537-3B48-B709-F6A098CD19BF}" dt="2023-01-16T08:53:11.526" v="126" actId="20577"/>
        <pc:sldMkLst>
          <pc:docMk/>
          <pc:sldMk cId="4053150822" sldId="805"/>
        </pc:sldMkLst>
        <pc:spChg chg="mod">
          <ac:chgData name="Shane LIAO" userId="e8c46040dd5f074d" providerId="LiveId" clId="{E17445D6-C537-3B48-B709-F6A098CD19BF}" dt="2023-01-16T08:53:11.526" v="126" actId="20577"/>
          <ac:spMkLst>
            <pc:docMk/>
            <pc:sldMk cId="4053150822" sldId="805"/>
            <ac:spMk id="28" creationId="{5C132385-EE31-48A7-B6A1-1A7F7CC11C02}"/>
          </ac:spMkLst>
        </pc:spChg>
      </pc:sldChg>
      <pc:sldChg chg="modSp mod">
        <pc:chgData name="Shane LIAO" userId="e8c46040dd5f074d" providerId="LiveId" clId="{E17445D6-C537-3B48-B709-F6A098CD19BF}" dt="2023-01-16T08:52:48.842" v="109" actId="20577"/>
        <pc:sldMkLst>
          <pc:docMk/>
          <pc:sldMk cId="368041232" sldId="806"/>
        </pc:sldMkLst>
        <pc:spChg chg="mod">
          <ac:chgData name="Shane LIAO" userId="e8c46040dd5f074d" providerId="LiveId" clId="{E17445D6-C537-3B48-B709-F6A098CD19BF}" dt="2023-01-16T08:52:48.842" v="109" actId="20577"/>
          <ac:spMkLst>
            <pc:docMk/>
            <pc:sldMk cId="368041232" sldId="806"/>
            <ac:spMk id="28" creationId="{5C132385-EE31-48A7-B6A1-1A7F7CC11C02}"/>
          </ac:spMkLst>
        </pc:spChg>
      </pc:sldChg>
      <pc:sldChg chg="modSp mod">
        <pc:chgData name="Shane LIAO" userId="e8c46040dd5f074d" providerId="LiveId" clId="{E17445D6-C537-3B48-B709-F6A098CD19BF}" dt="2023-01-16T08:51:32.617" v="71" actId="20577"/>
        <pc:sldMkLst>
          <pc:docMk/>
          <pc:sldMk cId="2736370741" sldId="807"/>
        </pc:sldMkLst>
        <pc:spChg chg="mod">
          <ac:chgData name="Shane LIAO" userId="e8c46040dd5f074d" providerId="LiveId" clId="{E17445D6-C537-3B48-B709-F6A098CD19BF}" dt="2023-01-16T08:51:32.617" v="71" actId="20577"/>
          <ac:spMkLst>
            <pc:docMk/>
            <pc:sldMk cId="2736370741" sldId="807"/>
            <ac:spMk id="28" creationId="{5C132385-EE31-48A7-B6A1-1A7F7CC11C02}"/>
          </ac:spMkLst>
        </pc:spChg>
      </pc:sldChg>
    </pc:docChg>
  </pc:docChgLst>
  <pc:docChgLst>
    <pc:chgData name="Shane LIAO" userId="e8c46040dd5f074d" providerId="LiveId" clId="{1BF6D950-7EBB-4E88-A0B3-3F59C86E073B}"/>
    <pc:docChg chg="undo redo custSel addSld delSld modSld sldOrd">
      <pc:chgData name="Shane LIAO" userId="e8c46040dd5f074d" providerId="LiveId" clId="{1BF6D950-7EBB-4E88-A0B3-3F59C86E073B}" dt="2023-02-07T09:21:48.926" v="2783" actId="478"/>
      <pc:docMkLst>
        <pc:docMk/>
      </pc:docMkLst>
      <pc:sldChg chg="addSp modSp mod ord">
        <pc:chgData name="Shane LIAO" userId="e8c46040dd5f074d" providerId="LiveId" clId="{1BF6D950-7EBB-4E88-A0B3-3F59C86E073B}" dt="2023-02-07T06:23:31.564" v="361" actId="1038"/>
        <pc:sldMkLst>
          <pc:docMk/>
          <pc:sldMk cId="1279797669" sldId="800"/>
        </pc:sldMkLst>
        <pc:spChg chg="add mod">
          <ac:chgData name="Shane LIAO" userId="e8c46040dd5f074d" providerId="LiveId" clId="{1BF6D950-7EBB-4E88-A0B3-3F59C86E073B}" dt="2023-02-07T06:23:18.114" v="343" actId="12789"/>
          <ac:spMkLst>
            <pc:docMk/>
            <pc:sldMk cId="1279797669" sldId="800"/>
            <ac:spMk id="2" creationId="{8F522294-996C-4749-8F85-F9EC05875B89}"/>
          </ac:spMkLst>
        </pc:spChg>
        <pc:spChg chg="add mod">
          <ac:chgData name="Shane LIAO" userId="e8c46040dd5f074d" providerId="LiveId" clId="{1BF6D950-7EBB-4E88-A0B3-3F59C86E073B}" dt="2023-02-07T06:23:20.957" v="344" actId="12789"/>
          <ac:spMkLst>
            <pc:docMk/>
            <pc:sldMk cId="1279797669" sldId="800"/>
            <ac:spMk id="3" creationId="{74565D36-3AAD-7E91-7FCE-96AA32CBD1E8}"/>
          </ac:spMkLst>
        </pc:spChg>
        <pc:spChg chg="add mod">
          <ac:chgData name="Shane LIAO" userId="e8c46040dd5f074d" providerId="LiveId" clId="{1BF6D950-7EBB-4E88-A0B3-3F59C86E073B}" dt="2023-02-07T06:23:31.564" v="361" actId="1038"/>
          <ac:spMkLst>
            <pc:docMk/>
            <pc:sldMk cId="1279797669" sldId="800"/>
            <ac:spMk id="4" creationId="{3EFF8E1F-E594-83A4-960A-3FC2F617DEF5}"/>
          </ac:spMkLst>
        </pc:spChg>
        <pc:spChg chg="add mod">
          <ac:chgData name="Shane LIAO" userId="e8c46040dd5f074d" providerId="LiveId" clId="{1BF6D950-7EBB-4E88-A0B3-3F59C86E073B}" dt="2023-02-07T06:23:31.564" v="361" actId="1038"/>
          <ac:spMkLst>
            <pc:docMk/>
            <pc:sldMk cId="1279797669" sldId="800"/>
            <ac:spMk id="6" creationId="{2EA134F8-F851-08DD-BE63-3A446C9DE5BF}"/>
          </ac:spMkLst>
        </pc:spChg>
        <pc:spChg chg="mod">
          <ac:chgData name="Shane LIAO" userId="e8c46040dd5f074d" providerId="LiveId" clId="{1BF6D950-7EBB-4E88-A0B3-3F59C86E073B}" dt="2023-02-07T06:18:55.030" v="120" actId="1076"/>
          <ac:spMkLst>
            <pc:docMk/>
            <pc:sldMk cId="1279797669" sldId="800"/>
            <ac:spMk id="8" creationId="{85C045C4-042F-433B-BDDF-598E5BDFBD1A}"/>
          </ac:spMkLst>
        </pc:spChg>
        <pc:spChg chg="mod">
          <ac:chgData name="Shane LIAO" userId="e8c46040dd5f074d" providerId="LiveId" clId="{1BF6D950-7EBB-4E88-A0B3-3F59C86E073B}" dt="2023-02-07T06:23:15.534" v="342" actId="12789"/>
          <ac:spMkLst>
            <pc:docMk/>
            <pc:sldMk cId="1279797669" sldId="800"/>
            <ac:spMk id="9" creationId="{E98624F0-4037-4837-9781-9DF76CBD3C74}"/>
          </ac:spMkLst>
        </pc:spChg>
        <pc:spChg chg="add mod">
          <ac:chgData name="Shane LIAO" userId="e8c46040dd5f074d" providerId="LiveId" clId="{1BF6D950-7EBB-4E88-A0B3-3F59C86E073B}" dt="2023-02-07T06:23:31.564" v="361" actId="1038"/>
          <ac:spMkLst>
            <pc:docMk/>
            <pc:sldMk cId="1279797669" sldId="800"/>
            <ac:spMk id="11" creationId="{B3F9D8F3-A269-09B3-500F-D18B0E042ABD}"/>
          </ac:spMkLst>
        </pc:spChg>
      </pc:sldChg>
      <pc:sldChg chg="addSp delSp modSp mod">
        <pc:chgData name="Shane LIAO" userId="e8c46040dd5f074d" providerId="LiveId" clId="{1BF6D950-7EBB-4E88-A0B3-3F59C86E073B}" dt="2023-02-07T07:42:14.723" v="635" actId="20577"/>
        <pc:sldMkLst>
          <pc:docMk/>
          <pc:sldMk cId="3366608087" sldId="801"/>
        </pc:sldMkLst>
        <pc:spChg chg="add del mod">
          <ac:chgData name="Shane LIAO" userId="e8c46040dd5f074d" providerId="LiveId" clId="{1BF6D950-7EBB-4E88-A0B3-3F59C86E073B}" dt="2023-02-07T07:33:40.164" v="538" actId="21"/>
          <ac:spMkLst>
            <pc:docMk/>
            <pc:sldMk cId="3366608087" sldId="801"/>
            <ac:spMk id="2" creationId="{2D989A79-CCC7-68C4-21E2-D2C84D17356F}"/>
          </ac:spMkLst>
        </pc:spChg>
        <pc:spChg chg="add mod">
          <ac:chgData name="Shane LIAO" userId="e8c46040dd5f074d" providerId="LiveId" clId="{1BF6D950-7EBB-4E88-A0B3-3F59C86E073B}" dt="2023-02-07T07:42:14.723" v="635" actId="20577"/>
          <ac:spMkLst>
            <pc:docMk/>
            <pc:sldMk cId="3366608087" sldId="801"/>
            <ac:spMk id="3" creationId="{A21AC89A-3256-E48A-4065-1DAAA541FB4C}"/>
          </ac:spMkLst>
        </pc:spChg>
        <pc:spChg chg="mod">
          <ac:chgData name="Shane LIAO" userId="e8c46040dd5f074d" providerId="LiveId" clId="{1BF6D950-7EBB-4E88-A0B3-3F59C86E073B}" dt="2023-02-07T06:41:31.405" v="366" actId="20577"/>
          <ac:spMkLst>
            <pc:docMk/>
            <pc:sldMk cId="3366608087" sldId="801"/>
            <ac:spMk id="28" creationId="{5C132385-EE31-48A7-B6A1-1A7F7CC11C02}"/>
          </ac:spMkLst>
        </pc:spChg>
      </pc:sldChg>
      <pc:sldChg chg="addSp modSp mod">
        <pc:chgData name="Shane LIAO" userId="e8c46040dd5f074d" providerId="LiveId" clId="{1BF6D950-7EBB-4E88-A0B3-3F59C86E073B}" dt="2023-02-07T07:36:36.940" v="597" actId="6549"/>
        <pc:sldMkLst>
          <pc:docMk/>
          <pc:sldMk cId="1261909335" sldId="802"/>
        </pc:sldMkLst>
        <pc:spChg chg="add mod">
          <ac:chgData name="Shane LIAO" userId="e8c46040dd5f074d" providerId="LiveId" clId="{1BF6D950-7EBB-4E88-A0B3-3F59C86E073B}" dt="2023-02-07T07:36:36.940" v="597" actId="6549"/>
          <ac:spMkLst>
            <pc:docMk/>
            <pc:sldMk cId="1261909335" sldId="802"/>
            <ac:spMk id="2" creationId="{A87A4CF1-D5EF-B4EA-6CBA-B5AE0287689E}"/>
          </ac:spMkLst>
        </pc:spChg>
      </pc:sldChg>
      <pc:sldChg chg="addSp delSp modSp mod">
        <pc:chgData name="Shane LIAO" userId="e8c46040dd5f074d" providerId="LiveId" clId="{1BF6D950-7EBB-4E88-A0B3-3F59C86E073B}" dt="2023-02-07T07:37:58.424" v="607" actId="6549"/>
        <pc:sldMkLst>
          <pc:docMk/>
          <pc:sldMk cId="3444034119" sldId="803"/>
        </pc:sldMkLst>
        <pc:spChg chg="add del">
          <ac:chgData name="Shane LIAO" userId="e8c46040dd5f074d" providerId="LiveId" clId="{1BF6D950-7EBB-4E88-A0B3-3F59C86E073B}" dt="2023-02-07T07:37:15.156" v="599" actId="22"/>
          <ac:spMkLst>
            <pc:docMk/>
            <pc:sldMk cId="3444034119" sldId="803"/>
            <ac:spMk id="3" creationId="{EFE6CC96-E033-A338-2BE8-49CDFB8F639A}"/>
          </ac:spMkLst>
        </pc:spChg>
        <pc:spChg chg="add mod">
          <ac:chgData name="Shane LIAO" userId="e8c46040dd5f074d" providerId="LiveId" clId="{1BF6D950-7EBB-4E88-A0B3-3F59C86E073B}" dt="2023-02-07T07:37:58.424" v="607" actId="6549"/>
          <ac:spMkLst>
            <pc:docMk/>
            <pc:sldMk cId="3444034119" sldId="803"/>
            <ac:spMk id="4" creationId="{1242DA96-03C2-908D-511C-DD745D7A5FC0}"/>
          </ac:spMkLst>
        </pc:spChg>
      </pc:sldChg>
      <pc:sldChg chg="modSp mod">
        <pc:chgData name="Shane LIAO" userId="e8c46040dd5f074d" providerId="LiveId" clId="{1BF6D950-7EBB-4E88-A0B3-3F59C86E073B}" dt="2023-02-07T06:24:06.948" v="362" actId="108"/>
        <pc:sldMkLst>
          <pc:docMk/>
          <pc:sldMk cId="4016129269" sldId="804"/>
        </pc:sldMkLst>
        <pc:spChg chg="mod">
          <ac:chgData name="Shane LIAO" userId="e8c46040dd5f074d" providerId="LiveId" clId="{1BF6D950-7EBB-4E88-A0B3-3F59C86E073B}" dt="2023-02-07T06:24:06.948" v="362" actId="108"/>
          <ac:spMkLst>
            <pc:docMk/>
            <pc:sldMk cId="4016129269" sldId="804"/>
            <ac:spMk id="5" creationId="{EA6A086E-975F-4D57-A7CB-2C578F3DE995}"/>
          </ac:spMkLst>
        </pc:spChg>
      </pc:sldChg>
      <pc:sldChg chg="addSp modSp mod">
        <pc:chgData name="Shane LIAO" userId="e8c46040dd5f074d" providerId="LiveId" clId="{1BF6D950-7EBB-4E88-A0B3-3F59C86E073B}" dt="2023-02-07T07:38:47.957" v="623" actId="6549"/>
        <pc:sldMkLst>
          <pc:docMk/>
          <pc:sldMk cId="4053150822" sldId="805"/>
        </pc:sldMkLst>
        <pc:spChg chg="add mod">
          <ac:chgData name="Shane LIAO" userId="e8c46040dd5f074d" providerId="LiveId" clId="{1BF6D950-7EBB-4E88-A0B3-3F59C86E073B}" dt="2023-02-07T07:38:47.957" v="623" actId="6549"/>
          <ac:spMkLst>
            <pc:docMk/>
            <pc:sldMk cId="4053150822" sldId="805"/>
            <ac:spMk id="2" creationId="{881BF15D-E09F-B483-BFE0-3285E8849855}"/>
          </ac:spMkLst>
        </pc:spChg>
      </pc:sldChg>
      <pc:sldChg chg="addSp modSp mod">
        <pc:chgData name="Shane LIAO" userId="e8c46040dd5f074d" providerId="LiveId" clId="{1BF6D950-7EBB-4E88-A0B3-3F59C86E073B}" dt="2023-02-07T07:38:26.180" v="613" actId="20577"/>
        <pc:sldMkLst>
          <pc:docMk/>
          <pc:sldMk cId="368041232" sldId="806"/>
        </pc:sldMkLst>
        <pc:spChg chg="add mod">
          <ac:chgData name="Shane LIAO" userId="e8c46040dd5f074d" providerId="LiveId" clId="{1BF6D950-7EBB-4E88-A0B3-3F59C86E073B}" dt="2023-02-07T07:38:26.180" v="613" actId="20577"/>
          <ac:spMkLst>
            <pc:docMk/>
            <pc:sldMk cId="368041232" sldId="806"/>
            <ac:spMk id="2" creationId="{8C48DB1C-6A66-660F-E219-274134477179}"/>
          </ac:spMkLst>
        </pc:spChg>
      </pc:sldChg>
      <pc:sldChg chg="addSp modSp mod">
        <pc:chgData name="Shane LIAO" userId="e8c46040dd5f074d" providerId="LiveId" clId="{1BF6D950-7EBB-4E88-A0B3-3F59C86E073B}" dt="2023-02-07T07:36:03.055" v="585" actId="20577"/>
        <pc:sldMkLst>
          <pc:docMk/>
          <pc:sldMk cId="2736370741" sldId="807"/>
        </pc:sldMkLst>
        <pc:spChg chg="add mod">
          <ac:chgData name="Shane LIAO" userId="e8c46040dd5f074d" providerId="LiveId" clId="{1BF6D950-7EBB-4E88-A0B3-3F59C86E073B}" dt="2023-02-07T07:36:03.055" v="585" actId="20577"/>
          <ac:spMkLst>
            <pc:docMk/>
            <pc:sldMk cId="2736370741" sldId="807"/>
            <ac:spMk id="2" creationId="{AF4A93C0-1D3C-88A8-1B01-D07D1E43B9F0}"/>
          </ac:spMkLst>
        </pc:spChg>
      </pc:sldChg>
      <pc:sldChg chg="add del">
        <pc:chgData name="Shane LIAO" userId="e8c46040dd5f074d" providerId="LiveId" clId="{1BF6D950-7EBB-4E88-A0B3-3F59C86E073B}" dt="2023-02-07T06:04:01.901" v="1" actId="2890"/>
        <pc:sldMkLst>
          <pc:docMk/>
          <pc:sldMk cId="929594070" sldId="808"/>
        </pc:sldMkLst>
      </pc:sldChg>
      <pc:sldChg chg="delSp modSp new mod ord">
        <pc:chgData name="Shane LIAO" userId="e8c46040dd5f074d" providerId="LiveId" clId="{1BF6D950-7EBB-4E88-A0B3-3F59C86E073B}" dt="2023-02-07T06:08:32.356" v="10" actId="12788"/>
        <pc:sldMkLst>
          <pc:docMk/>
          <pc:sldMk cId="1608322377" sldId="808"/>
        </pc:sldMkLst>
        <pc:spChg chg="mod">
          <ac:chgData name="Shane LIAO" userId="e8c46040dd5f074d" providerId="LiveId" clId="{1BF6D950-7EBB-4E88-A0B3-3F59C86E073B}" dt="2023-02-07T06:08:32.356" v="10" actId="12788"/>
          <ac:spMkLst>
            <pc:docMk/>
            <pc:sldMk cId="1608322377" sldId="808"/>
            <ac:spMk id="2" creationId="{4260961A-34DA-74A2-594C-BEA4997D197A}"/>
          </ac:spMkLst>
        </pc:spChg>
        <pc:spChg chg="del">
          <ac:chgData name="Shane LIAO" userId="e8c46040dd5f074d" providerId="LiveId" clId="{1BF6D950-7EBB-4E88-A0B3-3F59C86E073B}" dt="2023-02-07T06:07:26.479" v="6" actId="478"/>
          <ac:spMkLst>
            <pc:docMk/>
            <pc:sldMk cId="1608322377" sldId="808"/>
            <ac:spMk id="3" creationId="{33375663-3D29-F851-61E7-DF9A053162CF}"/>
          </ac:spMkLst>
        </pc:spChg>
      </pc:sldChg>
      <pc:sldChg chg="addSp delSp modSp add del mod">
        <pc:chgData name="Shane LIAO" userId="e8c46040dd5f074d" providerId="LiveId" clId="{1BF6D950-7EBB-4E88-A0B3-3F59C86E073B}" dt="2023-02-07T06:11:47.459" v="24" actId="47"/>
        <pc:sldMkLst>
          <pc:docMk/>
          <pc:sldMk cId="1393031511" sldId="809"/>
        </pc:sldMkLst>
        <pc:spChg chg="del">
          <ac:chgData name="Shane LIAO" userId="e8c46040dd5f074d" providerId="LiveId" clId="{1BF6D950-7EBB-4E88-A0B3-3F59C86E073B}" dt="2023-02-07T06:11:33.693" v="22" actId="478"/>
          <ac:spMkLst>
            <pc:docMk/>
            <pc:sldMk cId="1393031511" sldId="809"/>
            <ac:spMk id="2" creationId="{4260961A-34DA-74A2-594C-BEA4997D197A}"/>
          </ac:spMkLst>
        </pc:spChg>
        <pc:spChg chg="add del mod">
          <ac:chgData name="Shane LIAO" userId="e8c46040dd5f074d" providerId="LiveId" clId="{1BF6D950-7EBB-4E88-A0B3-3F59C86E073B}" dt="2023-02-07T06:11:35.560" v="23" actId="478"/>
          <ac:spMkLst>
            <pc:docMk/>
            <pc:sldMk cId="1393031511" sldId="809"/>
            <ac:spMk id="4" creationId="{E80BB2E7-55CE-919B-700A-0DA669DDD622}"/>
          </ac:spMkLst>
        </pc:spChg>
      </pc:sldChg>
      <pc:sldChg chg="add">
        <pc:chgData name="Shane LIAO" userId="e8c46040dd5f074d" providerId="LiveId" clId="{1BF6D950-7EBB-4E88-A0B3-3F59C86E073B}" dt="2023-02-07T06:12:59.743" v="25" actId="2890"/>
        <pc:sldMkLst>
          <pc:docMk/>
          <pc:sldMk cId="1546442880" sldId="809"/>
        </pc:sldMkLst>
      </pc:sldChg>
      <pc:sldChg chg="addSp delSp modSp add mod">
        <pc:chgData name="Shane LIAO" userId="e8c46040dd5f074d" providerId="LiveId" clId="{1BF6D950-7EBB-4E88-A0B3-3F59C86E073B}" dt="2023-02-07T08:58:04.577" v="2503" actId="20577"/>
        <pc:sldMkLst>
          <pc:docMk/>
          <pc:sldMk cId="146386873" sldId="810"/>
        </pc:sldMkLst>
        <pc:spChg chg="add del">
          <ac:chgData name="Shane LIAO" userId="e8c46040dd5f074d" providerId="LiveId" clId="{1BF6D950-7EBB-4E88-A0B3-3F59C86E073B}" dt="2023-02-07T06:42:15.849" v="368" actId="22"/>
          <ac:spMkLst>
            <pc:docMk/>
            <pc:sldMk cId="146386873" sldId="810"/>
            <ac:spMk id="3" creationId="{BA42B48F-D63D-908E-3B62-3877FE70622E}"/>
          </ac:spMkLst>
        </pc:spChg>
        <pc:spChg chg="add mod">
          <ac:chgData name="Shane LIAO" userId="e8c46040dd5f074d" providerId="LiveId" clId="{1BF6D950-7EBB-4E88-A0B3-3F59C86E073B}" dt="2023-02-07T07:58:26.049" v="974" actId="20577"/>
          <ac:spMkLst>
            <pc:docMk/>
            <pc:sldMk cId="146386873" sldId="810"/>
            <ac:spMk id="9" creationId="{2A14E3DD-8F33-9AD8-3009-DF7ABD28EC11}"/>
          </ac:spMkLst>
        </pc:spChg>
        <pc:spChg chg="add mod">
          <ac:chgData name="Shane LIAO" userId="e8c46040dd5f074d" providerId="LiveId" clId="{1BF6D950-7EBB-4E88-A0B3-3F59C86E073B}" dt="2023-02-07T07:50:31.580" v="925" actId="164"/>
          <ac:spMkLst>
            <pc:docMk/>
            <pc:sldMk cId="146386873" sldId="810"/>
            <ac:spMk id="12" creationId="{29648C4A-21F9-FE30-A233-C4E95A765DF2}"/>
          </ac:spMkLst>
        </pc:spChg>
        <pc:spChg chg="del">
          <ac:chgData name="Shane LIAO" userId="e8c46040dd5f074d" providerId="LiveId" clId="{1BF6D950-7EBB-4E88-A0B3-3F59C86E073B}" dt="2023-02-07T06:25:31.432" v="364" actId="478"/>
          <ac:spMkLst>
            <pc:docMk/>
            <pc:sldMk cId="146386873" sldId="810"/>
            <ac:spMk id="28" creationId="{5C132385-EE31-48A7-B6A1-1A7F7CC11C02}"/>
          </ac:spMkLst>
        </pc:spChg>
        <pc:grpChg chg="add mod">
          <ac:chgData name="Shane LIAO" userId="e8c46040dd5f074d" providerId="LiveId" clId="{1BF6D950-7EBB-4E88-A0B3-3F59C86E073B}" dt="2023-02-07T07:50:31.580" v="925" actId="164"/>
          <ac:grpSpMkLst>
            <pc:docMk/>
            <pc:sldMk cId="146386873" sldId="810"/>
            <ac:grpSpMk id="3" creationId="{1B610932-FCD7-12F5-77C1-BA525F9F9956}"/>
          </ac:grpSpMkLst>
        </pc:grpChg>
        <pc:graphicFrameChg chg="add del mod modGraphic">
          <ac:chgData name="Shane LIAO" userId="e8c46040dd5f074d" providerId="LiveId" clId="{1BF6D950-7EBB-4E88-A0B3-3F59C86E073B}" dt="2023-02-07T07:47:24.838" v="777" actId="21"/>
          <ac:graphicFrameMkLst>
            <pc:docMk/>
            <pc:sldMk cId="146386873" sldId="810"/>
            <ac:graphicFrameMk id="2" creationId="{9EEA6885-E9C4-5536-D494-F16351357746}"/>
          </ac:graphicFrameMkLst>
        </pc:graphicFrameChg>
        <pc:graphicFrameChg chg="add mod modGraphic">
          <ac:chgData name="Shane LIAO" userId="e8c46040dd5f074d" providerId="LiveId" clId="{1BF6D950-7EBB-4E88-A0B3-3F59C86E073B}" dt="2023-02-07T08:58:04.577" v="2503" actId="20577"/>
          <ac:graphicFrameMkLst>
            <pc:docMk/>
            <pc:sldMk cId="146386873" sldId="810"/>
            <ac:graphicFrameMk id="10" creationId="{C2961631-E347-2344-E5F7-E6ED0AD2A95A}"/>
          </ac:graphicFrameMkLst>
        </pc:graphicFrameChg>
        <pc:picChg chg="add mod">
          <ac:chgData name="Shane LIAO" userId="e8c46040dd5f074d" providerId="LiveId" clId="{1BF6D950-7EBB-4E88-A0B3-3F59C86E073B}" dt="2023-02-07T07:50:31.580" v="925" actId="164"/>
          <ac:picMkLst>
            <pc:docMk/>
            <pc:sldMk cId="146386873" sldId="810"/>
            <ac:picMk id="14" creationId="{33E4D284-FD2B-AD46-5590-A85FBD3365EF}"/>
          </ac:picMkLst>
        </pc:picChg>
      </pc:sldChg>
      <pc:sldChg chg="add del">
        <pc:chgData name="Shane LIAO" userId="e8c46040dd5f074d" providerId="LiveId" clId="{1BF6D950-7EBB-4E88-A0B3-3F59C86E073B}" dt="2023-02-07T07:47:39.300" v="779" actId="2890"/>
        <pc:sldMkLst>
          <pc:docMk/>
          <pc:sldMk cId="853386883" sldId="811"/>
        </pc:sldMkLst>
      </pc:sldChg>
      <pc:sldChg chg="addSp delSp modSp add mod">
        <pc:chgData name="Shane LIAO" userId="e8c46040dd5f074d" providerId="LiveId" clId="{1BF6D950-7EBB-4E88-A0B3-3F59C86E073B}" dt="2023-02-07T09:03:39.819" v="2506" actId="1582"/>
        <pc:sldMkLst>
          <pc:docMk/>
          <pc:sldMk cId="3616941857" sldId="811"/>
        </pc:sldMkLst>
        <pc:spChg chg="del">
          <ac:chgData name="Shane LIAO" userId="e8c46040dd5f074d" providerId="LiveId" clId="{1BF6D950-7EBB-4E88-A0B3-3F59C86E073B}" dt="2023-02-07T07:47:44.813" v="782" actId="478"/>
          <ac:spMkLst>
            <pc:docMk/>
            <pc:sldMk cId="3616941857" sldId="811"/>
            <ac:spMk id="4" creationId="{1242DA96-03C2-908D-511C-DD745D7A5FC0}"/>
          </ac:spMkLst>
        </pc:spChg>
        <pc:spChg chg="mod">
          <ac:chgData name="Shane LIAO" userId="e8c46040dd5f074d" providerId="LiveId" clId="{1BF6D950-7EBB-4E88-A0B3-3F59C86E073B}" dt="2023-02-07T07:50:37.233" v="926"/>
          <ac:spMkLst>
            <pc:docMk/>
            <pc:sldMk cId="3616941857" sldId="811"/>
            <ac:spMk id="9" creationId="{5BB6F422-23C1-3EB9-73BE-B761E3D37F7C}"/>
          </ac:spMkLst>
        </pc:spChg>
        <pc:spChg chg="add mod">
          <ac:chgData name="Shane LIAO" userId="e8c46040dd5f074d" providerId="LiveId" clId="{1BF6D950-7EBB-4E88-A0B3-3F59C86E073B}" dt="2023-02-07T08:53:01.557" v="2360" actId="1035"/>
          <ac:spMkLst>
            <pc:docMk/>
            <pc:sldMk cId="3616941857" sldId="811"/>
            <ac:spMk id="11" creationId="{5E7EE235-A95A-D306-41A7-8A444CAC4DA2}"/>
          </ac:spMkLst>
        </pc:spChg>
        <pc:spChg chg="add mod">
          <ac:chgData name="Shane LIAO" userId="e8c46040dd5f074d" providerId="LiveId" clId="{1BF6D950-7EBB-4E88-A0B3-3F59C86E073B}" dt="2023-02-07T08:38:13.095" v="2100" actId="20577"/>
          <ac:spMkLst>
            <pc:docMk/>
            <pc:sldMk cId="3616941857" sldId="811"/>
            <ac:spMk id="12" creationId="{41424159-F488-EE63-EFB7-ED73ECCBE360}"/>
          </ac:spMkLst>
        </pc:spChg>
        <pc:spChg chg="add mod">
          <ac:chgData name="Shane LIAO" userId="e8c46040dd5f074d" providerId="LiveId" clId="{1BF6D950-7EBB-4E88-A0B3-3F59C86E073B}" dt="2023-02-07T09:03:39.819" v="2506" actId="1582"/>
          <ac:spMkLst>
            <pc:docMk/>
            <pc:sldMk cId="3616941857" sldId="811"/>
            <ac:spMk id="13" creationId="{FBF38877-649A-BD9F-3673-7F775387140C}"/>
          </ac:spMkLst>
        </pc:spChg>
        <pc:spChg chg="del">
          <ac:chgData name="Shane LIAO" userId="e8c46040dd5f074d" providerId="LiveId" clId="{1BF6D950-7EBB-4E88-A0B3-3F59C86E073B}" dt="2023-02-07T07:47:43.665" v="781" actId="478"/>
          <ac:spMkLst>
            <pc:docMk/>
            <pc:sldMk cId="3616941857" sldId="811"/>
            <ac:spMk id="28" creationId="{5C132385-EE31-48A7-B6A1-1A7F7CC11C02}"/>
          </ac:spMkLst>
        </pc:spChg>
        <pc:grpChg chg="add mod">
          <ac:chgData name="Shane LIAO" userId="e8c46040dd5f074d" providerId="LiveId" clId="{1BF6D950-7EBB-4E88-A0B3-3F59C86E073B}" dt="2023-02-07T07:50:37.233" v="926"/>
          <ac:grpSpMkLst>
            <pc:docMk/>
            <pc:sldMk cId="3616941857" sldId="811"/>
            <ac:grpSpMk id="3" creationId="{EC2AF9F2-2186-04A9-45A0-AD1064BADDA6}"/>
          </ac:grpSpMkLst>
        </pc:grpChg>
        <pc:graphicFrameChg chg="add mod modGraphic">
          <ac:chgData name="Shane LIAO" userId="e8c46040dd5f074d" providerId="LiveId" clId="{1BF6D950-7EBB-4E88-A0B3-3F59C86E073B}" dt="2023-02-07T08:53:05.014" v="2368" actId="1036"/>
          <ac:graphicFrameMkLst>
            <pc:docMk/>
            <pc:sldMk cId="3616941857" sldId="811"/>
            <ac:graphicFrameMk id="2" creationId="{7DBEB1CD-4290-0242-39F7-BC63DD08ACCE}"/>
          </ac:graphicFrameMkLst>
        </pc:graphicFrameChg>
        <pc:graphicFrameChg chg="add mod modGraphic">
          <ac:chgData name="Shane LIAO" userId="e8c46040dd5f074d" providerId="LiveId" clId="{1BF6D950-7EBB-4E88-A0B3-3F59C86E073B}" dt="2023-02-07T08:55:12.867" v="2402" actId="14100"/>
          <ac:graphicFrameMkLst>
            <pc:docMk/>
            <pc:sldMk cId="3616941857" sldId="811"/>
            <ac:graphicFrameMk id="14" creationId="{3A34F370-07C2-E592-8746-2FD5481506AE}"/>
          </ac:graphicFrameMkLst>
        </pc:graphicFrameChg>
        <pc:picChg chg="mod">
          <ac:chgData name="Shane LIAO" userId="e8c46040dd5f074d" providerId="LiveId" clId="{1BF6D950-7EBB-4E88-A0B3-3F59C86E073B}" dt="2023-02-07T07:50:37.233" v="926"/>
          <ac:picMkLst>
            <pc:docMk/>
            <pc:sldMk cId="3616941857" sldId="811"/>
            <ac:picMk id="10" creationId="{6B6EA744-C4EF-7AD1-A4BD-2F913E79C826}"/>
          </ac:picMkLst>
        </pc:picChg>
      </pc:sldChg>
      <pc:sldChg chg="addSp delSp modSp add mod">
        <pc:chgData name="Shane LIAO" userId="e8c46040dd5f074d" providerId="LiveId" clId="{1BF6D950-7EBB-4E88-A0B3-3F59C86E073B}" dt="2023-02-07T09:15:00.131" v="2608" actId="20577"/>
        <pc:sldMkLst>
          <pc:docMk/>
          <pc:sldMk cId="1687403637" sldId="812"/>
        </pc:sldMkLst>
        <pc:spChg chg="del">
          <ac:chgData name="Shane LIAO" userId="e8c46040dd5f074d" providerId="LiveId" clId="{1BF6D950-7EBB-4E88-A0B3-3F59C86E073B}" dt="2023-02-07T07:59:20.037" v="1016" actId="478"/>
          <ac:spMkLst>
            <pc:docMk/>
            <pc:sldMk cId="1687403637" sldId="812"/>
            <ac:spMk id="2" creationId="{AF4A93C0-1D3C-88A8-1B01-D07D1E43B9F0}"/>
          </ac:spMkLst>
        </pc:spChg>
        <pc:spChg chg="mod">
          <ac:chgData name="Shane LIAO" userId="e8c46040dd5f074d" providerId="LiveId" clId="{1BF6D950-7EBB-4E88-A0B3-3F59C86E073B}" dt="2023-02-07T07:52:57.370" v="951"/>
          <ac:spMkLst>
            <pc:docMk/>
            <pc:sldMk cId="1687403637" sldId="812"/>
            <ac:spMk id="4" creationId="{FF3D64AC-96D9-75BF-E6BB-4309CA001CB4}"/>
          </ac:spMkLst>
        </pc:spChg>
        <pc:spChg chg="add mod">
          <ac:chgData name="Shane LIAO" userId="e8c46040dd5f074d" providerId="LiveId" clId="{1BF6D950-7EBB-4E88-A0B3-3F59C86E073B}" dt="2023-02-07T07:58:32.956" v="976"/>
          <ac:spMkLst>
            <pc:docMk/>
            <pc:sldMk cId="1687403637" sldId="812"/>
            <ac:spMk id="10" creationId="{178FA85A-1740-0A7E-11EF-BBD93714CBF8}"/>
          </ac:spMkLst>
        </pc:spChg>
        <pc:spChg chg="add mod">
          <ac:chgData name="Shane LIAO" userId="e8c46040dd5f074d" providerId="LiveId" clId="{1BF6D950-7EBB-4E88-A0B3-3F59C86E073B}" dt="2023-02-07T09:13:04.418" v="2549"/>
          <ac:spMkLst>
            <pc:docMk/>
            <pc:sldMk cId="1687403637" sldId="812"/>
            <ac:spMk id="12" creationId="{A25D3661-EF0F-03D5-8869-02F06AE4779F}"/>
          </ac:spMkLst>
        </pc:spChg>
        <pc:spChg chg="del">
          <ac:chgData name="Shane LIAO" userId="e8c46040dd5f074d" providerId="LiveId" clId="{1BF6D950-7EBB-4E88-A0B3-3F59C86E073B}" dt="2023-02-07T07:52:53.170" v="950" actId="478"/>
          <ac:spMkLst>
            <pc:docMk/>
            <pc:sldMk cId="1687403637" sldId="812"/>
            <ac:spMk id="28" creationId="{5C132385-EE31-48A7-B6A1-1A7F7CC11C02}"/>
          </ac:spMkLst>
        </pc:spChg>
        <pc:grpChg chg="add mod">
          <ac:chgData name="Shane LIAO" userId="e8c46040dd5f074d" providerId="LiveId" clId="{1BF6D950-7EBB-4E88-A0B3-3F59C86E073B}" dt="2023-02-07T07:52:57.370" v="951"/>
          <ac:grpSpMkLst>
            <pc:docMk/>
            <pc:sldMk cId="1687403637" sldId="812"/>
            <ac:grpSpMk id="3" creationId="{B755B44E-4DC2-3906-EF92-EB7D124225D7}"/>
          </ac:grpSpMkLst>
        </pc:grpChg>
        <pc:graphicFrameChg chg="add mod modGraphic">
          <ac:chgData name="Shane LIAO" userId="e8c46040dd5f074d" providerId="LiveId" clId="{1BF6D950-7EBB-4E88-A0B3-3F59C86E073B}" dt="2023-02-07T08:22:00.829" v="1719" actId="1035"/>
          <ac:graphicFrameMkLst>
            <pc:docMk/>
            <pc:sldMk cId="1687403637" sldId="812"/>
            <ac:graphicFrameMk id="11" creationId="{2BE17AB9-8737-D74F-D535-668A1683CEB1}"/>
          </ac:graphicFrameMkLst>
        </pc:graphicFrameChg>
        <pc:graphicFrameChg chg="add mod modGraphic">
          <ac:chgData name="Shane LIAO" userId="e8c46040dd5f074d" providerId="LiveId" clId="{1BF6D950-7EBB-4E88-A0B3-3F59C86E073B}" dt="2023-02-07T09:15:00.131" v="2608" actId="20577"/>
          <ac:graphicFrameMkLst>
            <pc:docMk/>
            <pc:sldMk cId="1687403637" sldId="812"/>
            <ac:graphicFrameMk id="13" creationId="{02E37C3C-FE5D-F520-5476-8F47F2B31D79}"/>
          </ac:graphicFrameMkLst>
        </pc:graphicFrameChg>
        <pc:picChg chg="mod">
          <ac:chgData name="Shane LIAO" userId="e8c46040dd5f074d" providerId="LiveId" clId="{1BF6D950-7EBB-4E88-A0B3-3F59C86E073B}" dt="2023-02-07T07:52:57.370" v="951"/>
          <ac:picMkLst>
            <pc:docMk/>
            <pc:sldMk cId="1687403637" sldId="812"/>
            <ac:picMk id="9" creationId="{32B5E11A-4594-9C01-44FD-7FBBC84AC217}"/>
          </ac:picMkLst>
        </pc:picChg>
      </pc:sldChg>
      <pc:sldChg chg="addSp delSp modSp add mod">
        <pc:chgData name="Shane LIAO" userId="e8c46040dd5f074d" providerId="LiveId" clId="{1BF6D950-7EBB-4E88-A0B3-3F59C86E073B}" dt="2023-02-07T08:55:41.669" v="2426" actId="1037"/>
        <pc:sldMkLst>
          <pc:docMk/>
          <pc:sldMk cId="1783744813" sldId="813"/>
        </pc:sldMkLst>
        <pc:spChg chg="del">
          <ac:chgData name="Shane LIAO" userId="e8c46040dd5f074d" providerId="LiveId" clId="{1BF6D950-7EBB-4E88-A0B3-3F59C86E073B}" dt="2023-02-07T08:00:38.254" v="1066" actId="478"/>
          <ac:spMkLst>
            <pc:docMk/>
            <pc:sldMk cId="1783744813" sldId="813"/>
            <ac:spMk id="2" creationId="{8C48DB1C-6A66-660F-E219-274134477179}"/>
          </ac:spMkLst>
        </pc:spChg>
        <pc:spChg chg="mod">
          <ac:chgData name="Shane LIAO" userId="e8c46040dd5f074d" providerId="LiveId" clId="{1BF6D950-7EBB-4E88-A0B3-3F59C86E073B}" dt="2023-02-07T08:00:42.751" v="1068"/>
          <ac:spMkLst>
            <pc:docMk/>
            <pc:sldMk cId="1783744813" sldId="813"/>
            <ac:spMk id="4" creationId="{0DB4262B-5534-6844-0BFC-98BAB91497EE}"/>
          </ac:spMkLst>
        </pc:spChg>
        <pc:spChg chg="add mod">
          <ac:chgData name="Shane LIAO" userId="e8c46040dd5f074d" providerId="LiveId" clId="{1BF6D950-7EBB-4E88-A0B3-3F59C86E073B}" dt="2023-02-07T08:01:10.171" v="1093" actId="6549"/>
          <ac:spMkLst>
            <pc:docMk/>
            <pc:sldMk cId="1783744813" sldId="813"/>
            <ac:spMk id="11" creationId="{AC9F5A6B-7ECA-AA3B-7CAE-C0104AD3D8FD}"/>
          </ac:spMkLst>
        </pc:spChg>
        <pc:spChg chg="add mod">
          <ac:chgData name="Shane LIAO" userId="e8c46040dd5f074d" providerId="LiveId" clId="{1BF6D950-7EBB-4E88-A0B3-3F59C86E073B}" dt="2023-02-07T08:55:41.669" v="2426" actId="1037"/>
          <ac:spMkLst>
            <pc:docMk/>
            <pc:sldMk cId="1783744813" sldId="813"/>
            <ac:spMk id="12" creationId="{8C8C8617-EA05-F750-86A0-8A7E64D47509}"/>
          </ac:spMkLst>
        </pc:spChg>
        <pc:spChg chg="del">
          <ac:chgData name="Shane LIAO" userId="e8c46040dd5f074d" providerId="LiveId" clId="{1BF6D950-7EBB-4E88-A0B3-3F59C86E073B}" dt="2023-02-07T08:00:39.550" v="1067" actId="478"/>
          <ac:spMkLst>
            <pc:docMk/>
            <pc:sldMk cId="1783744813" sldId="813"/>
            <ac:spMk id="28" creationId="{5C132385-EE31-48A7-B6A1-1A7F7CC11C02}"/>
          </ac:spMkLst>
        </pc:spChg>
        <pc:grpChg chg="add mod">
          <ac:chgData name="Shane LIAO" userId="e8c46040dd5f074d" providerId="LiveId" clId="{1BF6D950-7EBB-4E88-A0B3-3F59C86E073B}" dt="2023-02-07T08:00:42.751" v="1068"/>
          <ac:grpSpMkLst>
            <pc:docMk/>
            <pc:sldMk cId="1783744813" sldId="813"/>
            <ac:grpSpMk id="3" creationId="{A9A64A0C-DF44-2247-6AB4-747882B6AEB7}"/>
          </ac:grpSpMkLst>
        </pc:grpChg>
        <pc:graphicFrameChg chg="add mod modGraphic">
          <ac:chgData name="Shane LIAO" userId="e8c46040dd5f074d" providerId="LiveId" clId="{1BF6D950-7EBB-4E88-A0B3-3F59C86E073B}" dt="2023-02-07T08:55:38.206" v="2411" actId="12788"/>
          <ac:graphicFrameMkLst>
            <pc:docMk/>
            <pc:sldMk cId="1783744813" sldId="813"/>
            <ac:graphicFrameMk id="10" creationId="{B7C626D1-1A37-CDA8-3F1A-813D01E8ED82}"/>
          </ac:graphicFrameMkLst>
        </pc:graphicFrameChg>
        <pc:picChg chg="mod">
          <ac:chgData name="Shane LIAO" userId="e8c46040dd5f074d" providerId="LiveId" clId="{1BF6D950-7EBB-4E88-A0B3-3F59C86E073B}" dt="2023-02-07T08:00:42.751" v="1068"/>
          <ac:picMkLst>
            <pc:docMk/>
            <pc:sldMk cId="1783744813" sldId="813"/>
            <ac:picMk id="9" creationId="{C0526390-1433-36BC-FF08-C8DEDB2A4FCB}"/>
          </ac:picMkLst>
        </pc:picChg>
      </pc:sldChg>
      <pc:sldChg chg="addSp delSp modSp add mod">
        <pc:chgData name="Shane LIAO" userId="e8c46040dd5f074d" providerId="LiveId" clId="{1BF6D950-7EBB-4E88-A0B3-3F59C86E073B}" dt="2023-02-07T08:36:20.875" v="2020" actId="20577"/>
        <pc:sldMkLst>
          <pc:docMk/>
          <pc:sldMk cId="2294719191" sldId="814"/>
        </pc:sldMkLst>
        <pc:spChg chg="del">
          <ac:chgData name="Shane LIAO" userId="e8c46040dd5f074d" providerId="LiveId" clId="{1BF6D950-7EBB-4E88-A0B3-3F59C86E073B}" dt="2023-02-07T08:16:17.657" v="1476" actId="478"/>
          <ac:spMkLst>
            <pc:docMk/>
            <pc:sldMk cId="2294719191" sldId="814"/>
            <ac:spMk id="2" creationId="{A87A4CF1-D5EF-B4EA-6CBA-B5AE0287689E}"/>
          </ac:spMkLst>
        </pc:spChg>
        <pc:spChg chg="mod">
          <ac:chgData name="Shane LIAO" userId="e8c46040dd5f074d" providerId="LiveId" clId="{1BF6D950-7EBB-4E88-A0B3-3F59C86E073B}" dt="2023-02-07T08:16:25.500" v="1477"/>
          <ac:spMkLst>
            <pc:docMk/>
            <pc:sldMk cId="2294719191" sldId="814"/>
            <ac:spMk id="4" creationId="{909A7693-D619-3985-5311-100420A3644E}"/>
          </ac:spMkLst>
        </pc:spChg>
        <pc:spChg chg="add mod">
          <ac:chgData name="Shane LIAO" userId="e8c46040dd5f074d" providerId="LiveId" clId="{1BF6D950-7EBB-4E88-A0B3-3F59C86E073B}" dt="2023-02-07T08:36:20.875" v="2020" actId="20577"/>
          <ac:spMkLst>
            <pc:docMk/>
            <pc:sldMk cId="2294719191" sldId="814"/>
            <ac:spMk id="10" creationId="{7F2B029A-4A9C-8F31-5467-56C9B7D750E0}"/>
          </ac:spMkLst>
        </pc:spChg>
        <pc:spChg chg="add mod">
          <ac:chgData name="Shane LIAO" userId="e8c46040dd5f074d" providerId="LiveId" clId="{1BF6D950-7EBB-4E88-A0B3-3F59C86E073B}" dt="2023-02-07T08:34:43.399" v="1970" actId="255"/>
          <ac:spMkLst>
            <pc:docMk/>
            <pc:sldMk cId="2294719191" sldId="814"/>
            <ac:spMk id="11" creationId="{473F6AB9-9352-DB00-B147-A09AF7A26BB3}"/>
          </ac:spMkLst>
        </pc:spChg>
        <pc:spChg chg="add mod">
          <ac:chgData name="Shane LIAO" userId="e8c46040dd5f074d" providerId="LiveId" clId="{1BF6D950-7EBB-4E88-A0B3-3F59C86E073B}" dt="2023-02-07T08:34:16.601" v="1969" actId="1036"/>
          <ac:spMkLst>
            <pc:docMk/>
            <pc:sldMk cId="2294719191" sldId="814"/>
            <ac:spMk id="12" creationId="{31DD4542-E7CB-ACEF-DDEC-493809C452D6}"/>
          </ac:spMkLst>
        </pc:spChg>
        <pc:spChg chg="del">
          <ac:chgData name="Shane LIAO" userId="e8c46040dd5f074d" providerId="LiveId" clId="{1BF6D950-7EBB-4E88-A0B3-3F59C86E073B}" dt="2023-02-07T08:14:25.028" v="1475" actId="478"/>
          <ac:spMkLst>
            <pc:docMk/>
            <pc:sldMk cId="2294719191" sldId="814"/>
            <ac:spMk id="28" creationId="{5C132385-EE31-48A7-B6A1-1A7F7CC11C02}"/>
          </ac:spMkLst>
        </pc:spChg>
        <pc:grpChg chg="add mod">
          <ac:chgData name="Shane LIAO" userId="e8c46040dd5f074d" providerId="LiveId" clId="{1BF6D950-7EBB-4E88-A0B3-3F59C86E073B}" dt="2023-02-07T08:16:25.500" v="1477"/>
          <ac:grpSpMkLst>
            <pc:docMk/>
            <pc:sldMk cId="2294719191" sldId="814"/>
            <ac:grpSpMk id="3" creationId="{7A7ADB8B-8901-1714-C936-53EEC567F47E}"/>
          </ac:grpSpMkLst>
        </pc:grpChg>
        <pc:picChg chg="mod">
          <ac:chgData name="Shane LIAO" userId="e8c46040dd5f074d" providerId="LiveId" clId="{1BF6D950-7EBB-4E88-A0B3-3F59C86E073B}" dt="2023-02-07T08:16:25.500" v="1477"/>
          <ac:picMkLst>
            <pc:docMk/>
            <pc:sldMk cId="2294719191" sldId="814"/>
            <ac:picMk id="9" creationId="{8143A54A-6F94-E076-FCB6-6753CF714567}"/>
          </ac:picMkLst>
        </pc:picChg>
        <pc:picChg chg="add del mod">
          <ac:chgData name="Shane LIAO" userId="e8c46040dd5f074d" providerId="LiveId" clId="{1BF6D950-7EBB-4E88-A0B3-3F59C86E073B}" dt="2023-02-07T08:33:09.714" v="1925" actId="14100"/>
          <ac:picMkLst>
            <pc:docMk/>
            <pc:sldMk cId="2294719191" sldId="814"/>
            <ac:picMk id="1026" creationId="{DDEC5DDE-FE0B-58CC-D7A4-1F670FA4364E}"/>
          </ac:picMkLst>
        </pc:picChg>
        <pc:picChg chg="add del mod">
          <ac:chgData name="Shane LIAO" userId="e8c46040dd5f074d" providerId="LiveId" clId="{1BF6D950-7EBB-4E88-A0B3-3F59C86E073B}" dt="2023-02-07T08:31:56.072" v="1889"/>
          <ac:picMkLst>
            <pc:docMk/>
            <pc:sldMk cId="2294719191" sldId="814"/>
            <ac:picMk id="1028" creationId="{63013F05-E8E7-9571-D2D1-F58E374EDF95}"/>
          </ac:picMkLst>
        </pc:picChg>
        <pc:picChg chg="add mod">
          <ac:chgData name="Shane LIAO" userId="e8c46040dd5f074d" providerId="LiveId" clId="{1BF6D950-7EBB-4E88-A0B3-3F59C86E073B}" dt="2023-02-07T08:32:56.081" v="1920" actId="1076"/>
          <ac:picMkLst>
            <pc:docMk/>
            <pc:sldMk cId="2294719191" sldId="814"/>
            <ac:picMk id="1030" creationId="{149CB581-F748-D8F0-62CA-03CBA7E7151C}"/>
          </ac:picMkLst>
        </pc:picChg>
      </pc:sldChg>
      <pc:sldChg chg="addSp delSp modSp add mod">
        <pc:chgData name="Shane LIAO" userId="e8c46040dd5f074d" providerId="LiveId" clId="{1BF6D950-7EBB-4E88-A0B3-3F59C86E073B}" dt="2023-02-07T09:21:48.926" v="2783" actId="478"/>
        <pc:sldMkLst>
          <pc:docMk/>
          <pc:sldMk cId="3520208785" sldId="815"/>
        </pc:sldMkLst>
        <pc:spChg chg="add del mod">
          <ac:chgData name="Shane LIAO" userId="e8c46040dd5f074d" providerId="LiveId" clId="{1BF6D950-7EBB-4E88-A0B3-3F59C86E073B}" dt="2023-02-07T09:21:48.926" v="2783" actId="478"/>
          <ac:spMkLst>
            <pc:docMk/>
            <pc:sldMk cId="3520208785" sldId="815"/>
            <ac:spMk id="2" creationId="{3B679D0E-5A23-E2C9-342E-A1835FBB0389}"/>
          </ac:spMkLst>
        </pc:spChg>
        <pc:spChg chg="del mod">
          <ac:chgData name="Shane LIAO" userId="e8c46040dd5f074d" providerId="LiveId" clId="{1BF6D950-7EBB-4E88-A0B3-3F59C86E073B}" dt="2023-02-07T09:15:11.930" v="2611" actId="478"/>
          <ac:spMkLst>
            <pc:docMk/>
            <pc:sldMk cId="3520208785" sldId="815"/>
            <ac:spMk id="10" creationId="{178FA85A-1740-0A7E-11EF-BBD93714CBF8}"/>
          </ac:spMkLst>
        </pc:spChg>
        <pc:spChg chg="mod">
          <ac:chgData name="Shane LIAO" userId="e8c46040dd5f074d" providerId="LiveId" clId="{1BF6D950-7EBB-4E88-A0B3-3F59C86E073B}" dt="2023-02-07T09:15:40.083" v="2670" actId="1036"/>
          <ac:spMkLst>
            <pc:docMk/>
            <pc:sldMk cId="3520208785" sldId="815"/>
            <ac:spMk id="12" creationId="{A25D3661-EF0F-03D5-8869-02F06AE4779F}"/>
          </ac:spMkLst>
        </pc:spChg>
        <pc:spChg chg="add mod">
          <ac:chgData name="Shane LIAO" userId="e8c46040dd5f074d" providerId="LiveId" clId="{1BF6D950-7EBB-4E88-A0B3-3F59C86E073B}" dt="2023-02-07T09:20:26.875" v="2766" actId="20577"/>
          <ac:spMkLst>
            <pc:docMk/>
            <pc:sldMk cId="3520208785" sldId="815"/>
            <ac:spMk id="14" creationId="{9A57E5B1-EF2F-9A4F-1F5B-9762308CE309}"/>
          </ac:spMkLst>
        </pc:spChg>
        <pc:graphicFrameChg chg="del">
          <ac:chgData name="Shane LIAO" userId="e8c46040dd5f074d" providerId="LiveId" clId="{1BF6D950-7EBB-4E88-A0B3-3F59C86E073B}" dt="2023-02-07T09:15:10.169" v="2609" actId="478"/>
          <ac:graphicFrameMkLst>
            <pc:docMk/>
            <pc:sldMk cId="3520208785" sldId="815"/>
            <ac:graphicFrameMk id="11" creationId="{2BE17AB9-8737-D74F-D535-668A1683CEB1}"/>
          </ac:graphicFrameMkLst>
        </pc:graphicFrameChg>
        <pc:graphicFrameChg chg="mod">
          <ac:chgData name="Shane LIAO" userId="e8c46040dd5f074d" providerId="LiveId" clId="{1BF6D950-7EBB-4E88-A0B3-3F59C86E073B}" dt="2023-02-07T09:15:40.083" v="2670" actId="1036"/>
          <ac:graphicFrameMkLst>
            <pc:docMk/>
            <pc:sldMk cId="3520208785" sldId="815"/>
            <ac:graphicFrameMk id="13" creationId="{02E37C3C-FE5D-F520-5476-8F47F2B31D79}"/>
          </ac:graphicFrameMkLst>
        </pc:graphicFrameChg>
        <pc:graphicFrameChg chg="add del mod">
          <ac:chgData name="Shane LIAO" userId="e8c46040dd5f074d" providerId="LiveId" clId="{1BF6D950-7EBB-4E88-A0B3-3F59C86E073B}" dt="2023-02-07T09:15:50.065" v="2673" actId="478"/>
          <ac:graphicFrameMkLst>
            <pc:docMk/>
            <pc:sldMk cId="3520208785" sldId="815"/>
            <ac:graphicFrameMk id="15" creationId="{1F7F3D09-438E-13D2-3E91-F85A821DBFAF}"/>
          </ac:graphicFrameMkLst>
        </pc:graphicFrameChg>
        <pc:picChg chg="add mod">
          <ac:chgData name="Shane LIAO" userId="e8c46040dd5f074d" providerId="LiveId" clId="{1BF6D950-7EBB-4E88-A0B3-3F59C86E073B}" dt="2023-02-07T09:21:45.274" v="2782" actId="14100"/>
          <ac:picMkLst>
            <pc:docMk/>
            <pc:sldMk cId="3520208785" sldId="815"/>
            <ac:picMk id="16" creationId="{BD0657D2-9371-125F-5248-7C373BDD9F8B}"/>
          </ac:picMkLst>
        </pc:picChg>
        <pc:picChg chg="add mod">
          <ac:chgData name="Shane LIAO" userId="e8c46040dd5f074d" providerId="LiveId" clId="{1BF6D950-7EBB-4E88-A0B3-3F59C86E073B}" dt="2023-02-07T09:21:41.463" v="2781" actId="1076"/>
          <ac:picMkLst>
            <pc:docMk/>
            <pc:sldMk cId="3520208785" sldId="815"/>
            <ac:picMk id="2050" creationId="{1522774C-D446-172E-3A3D-81051027C9C4}"/>
          </ac:picMkLst>
        </pc:picChg>
      </pc:sldChg>
    </pc:docChg>
  </pc:docChgLst>
  <pc:docChgLst>
    <pc:chgData name="03065洪顥哲" userId="803487e4-36d7-40a7-8034-7389e7925c25" providerId="ADAL" clId="{CE787D8D-B9AF-E743-97EB-9BFAFD37BE4C}"/>
    <pc:docChg chg="undo custSel addSld delSld modSld sldOrd">
      <pc:chgData name="03065洪顥哲" userId="803487e4-36d7-40a7-8034-7389e7925c25" providerId="ADAL" clId="{CE787D8D-B9AF-E743-97EB-9BFAFD37BE4C}" dt="2023-01-12T08:12:37.469" v="637" actId="207"/>
      <pc:docMkLst>
        <pc:docMk/>
      </pc:docMkLst>
      <pc:sldChg chg="modSp del mod">
        <pc:chgData name="03065洪顥哲" userId="803487e4-36d7-40a7-8034-7389e7925c25" providerId="ADAL" clId="{CE787D8D-B9AF-E743-97EB-9BFAFD37BE4C}" dt="2023-01-12T07:39:58.277" v="196" actId="2696"/>
        <pc:sldMkLst>
          <pc:docMk/>
          <pc:sldMk cId="3895685531" sldId="794"/>
        </pc:sldMkLst>
        <pc:spChg chg="mod">
          <ac:chgData name="03065洪顥哲" userId="803487e4-36d7-40a7-8034-7389e7925c25" providerId="ADAL" clId="{CE787D8D-B9AF-E743-97EB-9BFAFD37BE4C}" dt="2023-01-12T07:39:12.106" v="187" actId="20577"/>
          <ac:spMkLst>
            <pc:docMk/>
            <pc:sldMk cId="3895685531" sldId="794"/>
            <ac:spMk id="28" creationId="{5C132385-EE31-48A7-B6A1-1A7F7CC11C02}"/>
          </ac:spMkLst>
        </pc:spChg>
      </pc:sldChg>
      <pc:sldChg chg="addSp delSp modSp mod">
        <pc:chgData name="03065洪顥哲" userId="803487e4-36d7-40a7-8034-7389e7925c25" providerId="ADAL" clId="{CE787D8D-B9AF-E743-97EB-9BFAFD37BE4C}" dt="2023-01-12T07:39:56.480" v="195"/>
        <pc:sldMkLst>
          <pc:docMk/>
          <pc:sldMk cId="3366608087" sldId="801"/>
        </pc:sldMkLst>
        <pc:spChg chg="add del mod">
          <ac:chgData name="03065洪顥哲" userId="803487e4-36d7-40a7-8034-7389e7925c25" providerId="ADAL" clId="{CE787D8D-B9AF-E743-97EB-9BFAFD37BE4C}" dt="2023-01-12T07:37:32.594" v="130" actId="478"/>
          <ac:spMkLst>
            <pc:docMk/>
            <pc:sldMk cId="3366608087" sldId="801"/>
            <ac:spMk id="2" creationId="{3D426891-BE8C-74A8-0CBE-6E2B57F92BCB}"/>
          </ac:spMkLst>
        </pc:spChg>
        <pc:spChg chg="mod">
          <ac:chgData name="03065洪顥哲" userId="803487e4-36d7-40a7-8034-7389e7925c25" providerId="ADAL" clId="{CE787D8D-B9AF-E743-97EB-9BFAFD37BE4C}" dt="2023-01-12T07:39:51.553" v="194"/>
          <ac:spMkLst>
            <pc:docMk/>
            <pc:sldMk cId="3366608087" sldId="801"/>
            <ac:spMk id="7" creationId="{075866B1-39F6-40AA-B52E-0D940D33BE5F}"/>
          </ac:spMkLst>
        </pc:spChg>
        <pc:spChg chg="mod">
          <ac:chgData name="03065洪顥哲" userId="803487e4-36d7-40a7-8034-7389e7925c25" providerId="ADAL" clId="{CE787D8D-B9AF-E743-97EB-9BFAFD37BE4C}" dt="2023-01-12T07:39:56.480" v="195"/>
          <ac:spMkLst>
            <pc:docMk/>
            <pc:sldMk cId="3366608087" sldId="801"/>
            <ac:spMk id="28" creationId="{5C132385-EE31-48A7-B6A1-1A7F7CC11C02}"/>
          </ac:spMkLst>
        </pc:spChg>
      </pc:sldChg>
      <pc:sldChg chg="modSp mod">
        <pc:chgData name="03065洪顥哲" userId="803487e4-36d7-40a7-8034-7389e7925c25" providerId="ADAL" clId="{CE787D8D-B9AF-E743-97EB-9BFAFD37BE4C}" dt="2023-01-12T07:39:21.873" v="189"/>
        <pc:sldMkLst>
          <pc:docMk/>
          <pc:sldMk cId="1261909335" sldId="802"/>
        </pc:sldMkLst>
        <pc:spChg chg="mod">
          <ac:chgData name="03065洪顥哲" userId="803487e4-36d7-40a7-8034-7389e7925c25" providerId="ADAL" clId="{CE787D8D-B9AF-E743-97EB-9BFAFD37BE4C}" dt="2023-01-12T07:34:46.763" v="79"/>
          <ac:spMkLst>
            <pc:docMk/>
            <pc:sldMk cId="1261909335" sldId="802"/>
            <ac:spMk id="7" creationId="{075866B1-39F6-40AA-B52E-0D940D33BE5F}"/>
          </ac:spMkLst>
        </pc:spChg>
        <pc:spChg chg="mod">
          <ac:chgData name="03065洪顥哲" userId="803487e4-36d7-40a7-8034-7389e7925c25" providerId="ADAL" clId="{CE787D8D-B9AF-E743-97EB-9BFAFD37BE4C}" dt="2023-01-12T07:39:21.873" v="189"/>
          <ac:spMkLst>
            <pc:docMk/>
            <pc:sldMk cId="1261909335" sldId="802"/>
            <ac:spMk id="28" creationId="{5C132385-EE31-48A7-B6A1-1A7F7CC11C02}"/>
          </ac:spMkLst>
        </pc:spChg>
      </pc:sldChg>
      <pc:sldChg chg="modSp mod">
        <pc:chgData name="03065洪顥哲" userId="803487e4-36d7-40a7-8034-7389e7925c25" providerId="ADAL" clId="{CE787D8D-B9AF-E743-97EB-9BFAFD37BE4C}" dt="2023-01-12T07:39:24.414" v="190"/>
        <pc:sldMkLst>
          <pc:docMk/>
          <pc:sldMk cId="3444034119" sldId="803"/>
        </pc:sldMkLst>
        <pc:spChg chg="mod">
          <ac:chgData name="03065洪顥哲" userId="803487e4-36d7-40a7-8034-7389e7925c25" providerId="ADAL" clId="{CE787D8D-B9AF-E743-97EB-9BFAFD37BE4C}" dt="2023-01-12T07:35:19.043" v="84"/>
          <ac:spMkLst>
            <pc:docMk/>
            <pc:sldMk cId="3444034119" sldId="803"/>
            <ac:spMk id="7" creationId="{075866B1-39F6-40AA-B52E-0D940D33BE5F}"/>
          </ac:spMkLst>
        </pc:spChg>
        <pc:spChg chg="mod">
          <ac:chgData name="03065洪顥哲" userId="803487e4-36d7-40a7-8034-7389e7925c25" providerId="ADAL" clId="{CE787D8D-B9AF-E743-97EB-9BFAFD37BE4C}" dt="2023-01-12T07:39:24.414" v="190"/>
          <ac:spMkLst>
            <pc:docMk/>
            <pc:sldMk cId="3444034119" sldId="803"/>
            <ac:spMk id="28" creationId="{5C132385-EE31-48A7-B6A1-1A7F7CC11C02}"/>
          </ac:spMkLst>
        </pc:spChg>
      </pc:sldChg>
      <pc:sldChg chg="addSp delSp modSp mod">
        <pc:chgData name="03065洪顥哲" userId="803487e4-36d7-40a7-8034-7389e7925c25" providerId="ADAL" clId="{CE787D8D-B9AF-E743-97EB-9BFAFD37BE4C}" dt="2023-01-12T08:12:37.469" v="637" actId="207"/>
        <pc:sldMkLst>
          <pc:docMk/>
          <pc:sldMk cId="4016129269" sldId="804"/>
        </pc:sldMkLst>
        <pc:spChg chg="add mod">
          <ac:chgData name="03065洪顥哲" userId="803487e4-36d7-40a7-8034-7389e7925c25" providerId="ADAL" clId="{CE787D8D-B9AF-E743-97EB-9BFAFD37BE4C}" dt="2023-01-12T08:10:17.821" v="495" actId="207"/>
          <ac:spMkLst>
            <pc:docMk/>
            <pc:sldMk cId="4016129269" sldId="804"/>
            <ac:spMk id="2" creationId="{F192544C-3743-8458-AE7F-E93272A7FBD6}"/>
          </ac:spMkLst>
        </pc:spChg>
        <pc:spChg chg="add mod">
          <ac:chgData name="03065洪顥哲" userId="803487e4-36d7-40a7-8034-7389e7925c25" providerId="ADAL" clId="{CE787D8D-B9AF-E743-97EB-9BFAFD37BE4C}" dt="2023-01-12T08:12:37.469" v="637" actId="207"/>
          <ac:spMkLst>
            <pc:docMk/>
            <pc:sldMk cId="4016129269" sldId="804"/>
            <ac:spMk id="3" creationId="{C872927C-A0EF-CD17-62B3-999AEF948E3A}"/>
          </ac:spMkLst>
        </pc:spChg>
        <pc:spChg chg="mod">
          <ac:chgData name="03065洪顥哲" userId="803487e4-36d7-40a7-8034-7389e7925c25" providerId="ADAL" clId="{CE787D8D-B9AF-E743-97EB-9BFAFD37BE4C}" dt="2023-01-12T07:42:59.037" v="257" actId="20577"/>
          <ac:spMkLst>
            <pc:docMk/>
            <pc:sldMk cId="4016129269" sldId="804"/>
            <ac:spMk id="9" creationId="{79118D59-5214-42FE-8F76-07900779BA4C}"/>
          </ac:spMkLst>
        </pc:spChg>
        <pc:spChg chg="mod">
          <ac:chgData name="03065洪顥哲" userId="803487e4-36d7-40a7-8034-7389e7925c25" providerId="ADAL" clId="{CE787D8D-B9AF-E743-97EB-9BFAFD37BE4C}" dt="2023-01-12T07:51:07.615" v="258" actId="20577"/>
          <ac:spMkLst>
            <pc:docMk/>
            <pc:sldMk cId="4016129269" sldId="804"/>
            <ac:spMk id="10" creationId="{36D546B3-F26B-4347-8B7D-DA20F1ECB484}"/>
          </ac:spMkLst>
        </pc:spChg>
        <pc:spChg chg="mod">
          <ac:chgData name="03065洪顥哲" userId="803487e4-36d7-40a7-8034-7389e7925c25" providerId="ADAL" clId="{CE787D8D-B9AF-E743-97EB-9BFAFD37BE4C}" dt="2023-01-12T07:51:59.058" v="269" actId="20577"/>
          <ac:spMkLst>
            <pc:docMk/>
            <pc:sldMk cId="4016129269" sldId="804"/>
            <ac:spMk id="11" creationId="{B0B6CECB-B886-4690-AAB4-7BB02713EBC1}"/>
          </ac:spMkLst>
        </pc:spChg>
        <pc:spChg chg="mod">
          <ac:chgData name="03065洪顥哲" userId="803487e4-36d7-40a7-8034-7389e7925c25" providerId="ADAL" clId="{CE787D8D-B9AF-E743-97EB-9BFAFD37BE4C}" dt="2023-01-12T08:12:14.435" v="613" actId="207"/>
          <ac:spMkLst>
            <pc:docMk/>
            <pc:sldMk cId="4016129269" sldId="804"/>
            <ac:spMk id="12" creationId="{00000000-0000-0000-0000-000000000000}"/>
          </ac:spMkLst>
        </pc:spChg>
        <pc:spChg chg="mod">
          <ac:chgData name="03065洪顥哲" userId="803487e4-36d7-40a7-8034-7389e7925c25" providerId="ADAL" clId="{CE787D8D-B9AF-E743-97EB-9BFAFD37BE4C}" dt="2023-01-12T08:12:12.152" v="612" actId="207"/>
          <ac:spMkLst>
            <pc:docMk/>
            <pc:sldMk cId="4016129269" sldId="804"/>
            <ac:spMk id="31" creationId="{00000000-0000-0000-0000-000000000000}"/>
          </ac:spMkLst>
        </pc:spChg>
        <pc:spChg chg="mod">
          <ac:chgData name="03065洪顥哲" userId="803487e4-36d7-40a7-8034-7389e7925c25" providerId="ADAL" clId="{CE787D8D-B9AF-E743-97EB-9BFAFD37BE4C}" dt="2023-01-12T08:12:15.413" v="614" actId="207"/>
          <ac:spMkLst>
            <pc:docMk/>
            <pc:sldMk cId="4016129269" sldId="804"/>
            <ac:spMk id="32" creationId="{E2DB84B7-E86B-48AF-BD3C-C6F08B97EBF1}"/>
          </ac:spMkLst>
        </pc:spChg>
        <pc:spChg chg="del">
          <ac:chgData name="03065洪顥哲" userId="803487e4-36d7-40a7-8034-7389e7925c25" providerId="ADAL" clId="{CE787D8D-B9AF-E743-97EB-9BFAFD37BE4C}" dt="2023-01-12T08:10:41.108" v="500" actId="478"/>
          <ac:spMkLst>
            <pc:docMk/>
            <pc:sldMk cId="4016129269" sldId="804"/>
            <ac:spMk id="35" creationId="{E69F70F0-6AFA-403A-96A6-63DD47C45F5E}"/>
          </ac:spMkLst>
        </pc:spChg>
        <pc:spChg chg="mod">
          <ac:chgData name="03065洪顥哲" userId="803487e4-36d7-40a7-8034-7389e7925c25" providerId="ADAL" clId="{CE787D8D-B9AF-E743-97EB-9BFAFD37BE4C}" dt="2023-01-12T08:12:15.413" v="614" actId="207"/>
          <ac:spMkLst>
            <pc:docMk/>
            <pc:sldMk cId="4016129269" sldId="804"/>
            <ac:spMk id="36" creationId="{E2DB84B7-E86B-48AF-BD3C-C6F08B97EBF1}"/>
          </ac:spMkLst>
        </pc:spChg>
        <pc:grpChg chg="mod">
          <ac:chgData name="03065洪顥哲" userId="803487e4-36d7-40a7-8034-7389e7925c25" providerId="ADAL" clId="{CE787D8D-B9AF-E743-97EB-9BFAFD37BE4C}" dt="2023-01-12T07:56:23.059" v="271" actId="14100"/>
          <ac:grpSpMkLst>
            <pc:docMk/>
            <pc:sldMk cId="4016129269" sldId="804"/>
            <ac:grpSpMk id="16" creationId="{00000000-0000-0000-0000-000000000000}"/>
          </ac:grpSpMkLst>
        </pc:grpChg>
        <pc:grpChg chg="mod">
          <ac:chgData name="03065洪顥哲" userId="803487e4-36d7-40a7-8034-7389e7925c25" providerId="ADAL" clId="{CE787D8D-B9AF-E743-97EB-9BFAFD37BE4C}" dt="2023-01-12T08:12:15.413" v="614" actId="207"/>
          <ac:grpSpMkLst>
            <pc:docMk/>
            <pc:sldMk cId="4016129269" sldId="804"/>
            <ac:grpSpMk id="17" creationId="{00000000-0000-0000-0000-000000000000}"/>
          </ac:grpSpMkLst>
        </pc:grpChg>
      </pc:sldChg>
      <pc:sldChg chg="new del">
        <pc:chgData name="03065洪顥哲" userId="803487e4-36d7-40a7-8034-7389e7925c25" providerId="ADAL" clId="{CE787D8D-B9AF-E743-97EB-9BFAFD37BE4C}" dt="2023-01-12T07:35:34.263" v="89" actId="680"/>
        <pc:sldMkLst>
          <pc:docMk/>
          <pc:sldMk cId="3404963607" sldId="805"/>
        </pc:sldMkLst>
      </pc:sldChg>
      <pc:sldChg chg="modSp add del mod">
        <pc:chgData name="03065洪顥哲" userId="803487e4-36d7-40a7-8034-7389e7925c25" providerId="ADAL" clId="{CE787D8D-B9AF-E743-97EB-9BFAFD37BE4C}" dt="2023-01-12T07:39:29.347" v="192"/>
        <pc:sldMkLst>
          <pc:docMk/>
          <pc:sldMk cId="4053150822" sldId="805"/>
        </pc:sldMkLst>
        <pc:spChg chg="mod">
          <ac:chgData name="03065洪顥哲" userId="803487e4-36d7-40a7-8034-7389e7925c25" providerId="ADAL" clId="{CE787D8D-B9AF-E743-97EB-9BFAFD37BE4C}" dt="2023-01-12T07:36:16.396" v="115"/>
          <ac:spMkLst>
            <pc:docMk/>
            <pc:sldMk cId="4053150822" sldId="805"/>
            <ac:spMk id="7" creationId="{075866B1-39F6-40AA-B52E-0D940D33BE5F}"/>
          </ac:spMkLst>
        </pc:spChg>
        <pc:spChg chg="mod">
          <ac:chgData name="03065洪顥哲" userId="803487e4-36d7-40a7-8034-7389e7925c25" providerId="ADAL" clId="{CE787D8D-B9AF-E743-97EB-9BFAFD37BE4C}" dt="2023-01-12T07:39:29.347" v="192"/>
          <ac:spMkLst>
            <pc:docMk/>
            <pc:sldMk cId="4053150822" sldId="805"/>
            <ac:spMk id="28" creationId="{5C132385-EE31-48A7-B6A1-1A7F7CC11C02}"/>
          </ac:spMkLst>
        </pc:spChg>
      </pc:sldChg>
      <pc:sldChg chg="modSp add mod ord">
        <pc:chgData name="03065洪顥哲" userId="803487e4-36d7-40a7-8034-7389e7925c25" providerId="ADAL" clId="{CE787D8D-B9AF-E743-97EB-9BFAFD37BE4C}" dt="2023-01-12T07:39:26.678" v="191"/>
        <pc:sldMkLst>
          <pc:docMk/>
          <pc:sldMk cId="368041232" sldId="806"/>
        </pc:sldMkLst>
        <pc:spChg chg="mod">
          <ac:chgData name="03065洪顥哲" userId="803487e4-36d7-40a7-8034-7389e7925c25" providerId="ADAL" clId="{CE787D8D-B9AF-E743-97EB-9BFAFD37BE4C}" dt="2023-01-12T07:35:50.868" v="101" actId="20577"/>
          <ac:spMkLst>
            <pc:docMk/>
            <pc:sldMk cId="368041232" sldId="806"/>
            <ac:spMk id="7" creationId="{075866B1-39F6-40AA-B52E-0D940D33BE5F}"/>
          </ac:spMkLst>
        </pc:spChg>
        <pc:spChg chg="mod">
          <ac:chgData name="03065洪顥哲" userId="803487e4-36d7-40a7-8034-7389e7925c25" providerId="ADAL" clId="{CE787D8D-B9AF-E743-97EB-9BFAFD37BE4C}" dt="2023-01-12T07:39:26.678" v="191"/>
          <ac:spMkLst>
            <pc:docMk/>
            <pc:sldMk cId="368041232" sldId="806"/>
            <ac:spMk id="28" creationId="{5C132385-EE31-48A7-B6A1-1A7F7CC11C02}"/>
          </ac:spMkLst>
        </pc:spChg>
      </pc:sldChg>
      <pc:sldChg chg="add">
        <pc:chgData name="03065洪顥哲" userId="803487e4-36d7-40a7-8034-7389e7925c25" providerId="ADAL" clId="{CE787D8D-B9AF-E743-97EB-9BFAFD37BE4C}" dt="2023-01-12T07:39:43.756" v="193"/>
        <pc:sldMkLst>
          <pc:docMk/>
          <pc:sldMk cId="2736370741" sldId="807"/>
        </pc:sldMkLst>
      </pc:sldChg>
    </pc:docChg>
  </pc:docChgLst>
  <pc:docChgLst>
    <pc:chgData name="Shane LIAO" userId="e8c46040dd5f074d" providerId="LiveId" clId="{C1021C54-0B2D-453A-A13C-D3A4BAA32B60}"/>
    <pc:docChg chg="undo custSel addSld delSld modSld">
      <pc:chgData name="Shane LIAO" userId="e8c46040dd5f074d" providerId="LiveId" clId="{C1021C54-0B2D-453A-A13C-D3A4BAA32B60}" dt="2022-02-14T11:51:54.305" v="62" actId="47"/>
      <pc:docMkLst>
        <pc:docMk/>
      </pc:docMkLst>
      <pc:sldChg chg="modSp mod">
        <pc:chgData name="Shane LIAO" userId="e8c46040dd5f074d" providerId="LiveId" clId="{C1021C54-0B2D-453A-A13C-D3A4BAA32B60}" dt="2022-02-14T07:28:29.444" v="19" actId="20577"/>
        <pc:sldMkLst>
          <pc:docMk/>
          <pc:sldMk cId="806742581" sldId="256"/>
        </pc:sldMkLst>
        <pc:spChg chg="mod">
          <ac:chgData name="Shane LIAO" userId="e8c46040dd5f074d" providerId="LiveId" clId="{C1021C54-0B2D-453A-A13C-D3A4BAA32B60}" dt="2022-02-14T07:28:29.444" v="19" actId="20577"/>
          <ac:spMkLst>
            <pc:docMk/>
            <pc:sldMk cId="806742581" sldId="256"/>
            <ac:spMk id="6" creationId="{69B6A709-CDF5-4261-A75F-239C93BEE9DE}"/>
          </ac:spMkLst>
        </pc:spChg>
      </pc:sldChg>
      <pc:sldChg chg="addSp modSp del mod">
        <pc:chgData name="Shane LIAO" userId="e8c46040dd5f074d" providerId="LiveId" clId="{C1021C54-0B2D-453A-A13C-D3A4BAA32B60}" dt="2022-02-14T11:51:54.305" v="62" actId="47"/>
        <pc:sldMkLst>
          <pc:docMk/>
          <pc:sldMk cId="4188036770" sldId="257"/>
        </pc:sldMkLst>
        <pc:spChg chg="add mod">
          <ac:chgData name="Shane LIAO" userId="e8c46040dd5f074d" providerId="LiveId" clId="{C1021C54-0B2D-453A-A13C-D3A4BAA32B60}" dt="2022-02-14T07:32:04.471" v="22"/>
          <ac:spMkLst>
            <pc:docMk/>
            <pc:sldMk cId="4188036770" sldId="257"/>
            <ac:spMk id="7" creationId="{AFE33017-A5C9-4175-B2AA-DBE8EFD8947A}"/>
          </ac:spMkLst>
        </pc:spChg>
        <pc:spChg chg="mod">
          <ac:chgData name="Shane LIAO" userId="e8c46040dd5f074d" providerId="LiveId" clId="{C1021C54-0B2D-453A-A13C-D3A4BAA32B60}" dt="2022-02-14T11:32:05.165" v="39" actId="13926"/>
          <ac:spMkLst>
            <pc:docMk/>
            <pc:sldMk cId="4188036770" sldId="257"/>
            <ac:spMk id="8" creationId="{85C045C4-042F-433B-BDDF-598E5BDFBD1A}"/>
          </ac:spMkLst>
        </pc:spChg>
      </pc:sldChg>
      <pc:sldChg chg="addSp delSp modSp add del setBg delDesignElem">
        <pc:chgData name="Shane LIAO" userId="e8c46040dd5f074d" providerId="LiveId" clId="{C1021C54-0B2D-453A-A13C-D3A4BAA32B60}" dt="2022-02-14T11:33:50.300" v="42" actId="47"/>
        <pc:sldMkLst>
          <pc:docMk/>
          <pc:sldMk cId="1285457057" sldId="259"/>
        </pc:sldMkLst>
        <pc:spChg chg="del">
          <ac:chgData name="Shane LIAO" userId="e8c46040dd5f074d" providerId="LiveId" clId="{C1021C54-0B2D-453A-A13C-D3A4BAA32B60}" dt="2022-02-14T10:34:02.808" v="35"/>
          <ac:spMkLst>
            <pc:docMk/>
            <pc:sldMk cId="1285457057" sldId="259"/>
            <ac:spMk id="10" creationId="{42A4FC2C-047E-45A5-965D-8E1E3BF09BC6}"/>
          </ac:spMkLst>
        </pc:spChg>
        <pc:spChg chg="add mod">
          <ac:chgData name="Shane LIAO" userId="e8c46040dd5f074d" providerId="LiveId" clId="{C1021C54-0B2D-453A-A13C-D3A4BAA32B60}" dt="2022-02-14T07:32:06.059" v="23"/>
          <ac:spMkLst>
            <pc:docMk/>
            <pc:sldMk cId="1285457057" sldId="259"/>
            <ac:spMk id="26" creationId="{7EEC08AB-9690-4F9D-A70C-888F7C26AC09}"/>
          </ac:spMkLst>
        </pc:spChg>
      </pc:sldChg>
      <pc:sldChg chg="addSp delSp modSp add del setBg delDesignElem">
        <pc:chgData name="Shane LIAO" userId="e8c46040dd5f074d" providerId="LiveId" clId="{C1021C54-0B2D-453A-A13C-D3A4BAA32B60}" dt="2022-02-14T10:34:21.792" v="38"/>
        <pc:sldMkLst>
          <pc:docMk/>
          <pc:sldMk cId="2871845380" sldId="267"/>
        </pc:sldMkLst>
        <pc:spChg chg="del">
          <ac:chgData name="Shane LIAO" userId="e8c46040dd5f074d" providerId="LiveId" clId="{C1021C54-0B2D-453A-A13C-D3A4BAA32B60}" dt="2022-02-14T10:34:21.792" v="38"/>
          <ac:spMkLst>
            <pc:docMk/>
            <pc:sldMk cId="2871845380" sldId="267"/>
            <ac:spMk id="10" creationId="{42A4FC2C-047E-45A5-965D-8E1E3BF09BC6}"/>
          </ac:spMkLst>
        </pc:spChg>
        <pc:spChg chg="add mod">
          <ac:chgData name="Shane LIAO" userId="e8c46040dd5f074d" providerId="LiveId" clId="{C1021C54-0B2D-453A-A13C-D3A4BAA32B60}" dt="2022-02-14T09:44:48.660" v="32"/>
          <ac:spMkLst>
            <pc:docMk/>
            <pc:sldMk cId="2871845380" sldId="267"/>
            <ac:spMk id="56" creationId="{4DAA19B3-8AE0-41D6-9924-245787A1DB2D}"/>
          </ac:spMkLst>
        </pc:spChg>
      </pc:sldChg>
      <pc:sldChg chg="del">
        <pc:chgData name="Shane LIAO" userId="e8c46040dd5f074d" providerId="LiveId" clId="{C1021C54-0B2D-453A-A13C-D3A4BAA32B60}" dt="2022-02-14T11:34:42.314" v="46" actId="47"/>
        <pc:sldMkLst>
          <pc:docMk/>
          <pc:sldMk cId="713539877" sldId="272"/>
        </pc:sldMkLst>
      </pc:sldChg>
      <pc:sldChg chg="del">
        <pc:chgData name="Shane LIAO" userId="e8c46040dd5f074d" providerId="LiveId" clId="{C1021C54-0B2D-453A-A13C-D3A4BAA32B60}" dt="2022-02-14T11:34:42.314" v="46" actId="47"/>
        <pc:sldMkLst>
          <pc:docMk/>
          <pc:sldMk cId="198377351" sldId="279"/>
        </pc:sldMkLst>
      </pc:sldChg>
      <pc:sldChg chg="del">
        <pc:chgData name="Shane LIAO" userId="e8c46040dd5f074d" providerId="LiveId" clId="{C1021C54-0B2D-453A-A13C-D3A4BAA32B60}" dt="2022-02-14T11:34:42.314" v="46" actId="47"/>
        <pc:sldMkLst>
          <pc:docMk/>
          <pc:sldMk cId="3442351912" sldId="280"/>
        </pc:sldMkLst>
      </pc:sldChg>
      <pc:sldChg chg="del">
        <pc:chgData name="Shane LIAO" userId="e8c46040dd5f074d" providerId="LiveId" clId="{C1021C54-0B2D-453A-A13C-D3A4BAA32B60}" dt="2022-02-14T11:34:42.314" v="46" actId="47"/>
        <pc:sldMkLst>
          <pc:docMk/>
          <pc:sldMk cId="3674928781" sldId="281"/>
        </pc:sldMkLst>
      </pc:sldChg>
      <pc:sldChg chg="addSp delSp modSp mod">
        <pc:chgData name="Shane LIAO" userId="e8c46040dd5f074d" providerId="LiveId" clId="{C1021C54-0B2D-453A-A13C-D3A4BAA32B60}" dt="2022-02-14T08:41:54.620" v="31" actId="12788"/>
        <pc:sldMkLst>
          <pc:docMk/>
          <pc:sldMk cId="1452112082" sldId="785"/>
        </pc:sldMkLst>
        <pc:spChg chg="add del mod">
          <ac:chgData name="Shane LIAO" userId="e8c46040dd5f074d" providerId="LiveId" clId="{C1021C54-0B2D-453A-A13C-D3A4BAA32B60}" dt="2022-02-14T08:41:42.180" v="30" actId="478"/>
          <ac:spMkLst>
            <pc:docMk/>
            <pc:sldMk cId="1452112082" sldId="785"/>
            <ac:spMk id="3" creationId="{58D73B72-6FC6-4982-814D-F390BC222282}"/>
          </ac:spMkLst>
        </pc:spChg>
        <pc:spChg chg="mod">
          <ac:chgData name="Shane LIAO" userId="e8c46040dd5f074d" providerId="LiveId" clId="{C1021C54-0B2D-453A-A13C-D3A4BAA32B60}" dt="2022-02-14T08:41:54.620" v="31" actId="12788"/>
          <ac:spMkLst>
            <pc:docMk/>
            <pc:sldMk cId="1452112082" sldId="785"/>
            <ac:spMk id="9" creationId="{32BB664F-4BA9-474B-8467-CF9B6599EDB2}"/>
          </ac:spMkLst>
        </pc:spChg>
        <pc:spChg chg="mod">
          <ac:chgData name="Shane LIAO" userId="e8c46040dd5f074d" providerId="LiveId" clId="{C1021C54-0B2D-453A-A13C-D3A4BAA32B60}" dt="2022-02-14T08:41:54.620" v="31" actId="12788"/>
          <ac:spMkLst>
            <pc:docMk/>
            <pc:sldMk cId="1452112082" sldId="785"/>
            <ac:spMk id="12" creationId="{3B10CA29-7B93-4FE4-AC38-ED01F40B45DF}"/>
          </ac:spMkLst>
        </pc:spChg>
        <pc:spChg chg="mod">
          <ac:chgData name="Shane LIAO" userId="e8c46040dd5f074d" providerId="LiveId" clId="{C1021C54-0B2D-453A-A13C-D3A4BAA32B60}" dt="2022-02-14T08:41:54.620" v="31" actId="12788"/>
          <ac:spMkLst>
            <pc:docMk/>
            <pc:sldMk cId="1452112082" sldId="785"/>
            <ac:spMk id="13" creationId="{B9E8C5F4-B681-42FE-B28C-C2816B5D423A}"/>
          </ac:spMkLst>
        </pc:spChg>
        <pc:spChg chg="mod">
          <ac:chgData name="Shane LIAO" userId="e8c46040dd5f074d" providerId="LiveId" clId="{C1021C54-0B2D-453A-A13C-D3A4BAA32B60}" dt="2022-02-14T08:41:54.620" v="31" actId="12788"/>
          <ac:spMkLst>
            <pc:docMk/>
            <pc:sldMk cId="1452112082" sldId="785"/>
            <ac:spMk id="14" creationId="{E9A920D0-C7EC-432F-8B17-B3D42CA8E132}"/>
          </ac:spMkLst>
        </pc:spChg>
        <pc:spChg chg="mod">
          <ac:chgData name="Shane LIAO" userId="e8c46040dd5f074d" providerId="LiveId" clId="{C1021C54-0B2D-453A-A13C-D3A4BAA32B60}" dt="2022-02-14T08:41:54.620" v="31" actId="12788"/>
          <ac:spMkLst>
            <pc:docMk/>
            <pc:sldMk cId="1452112082" sldId="785"/>
            <ac:spMk id="15" creationId="{0B43923E-EF20-484C-A7A4-A9A4D70EDC10}"/>
          </ac:spMkLst>
        </pc:spChg>
        <pc:spChg chg="mod">
          <ac:chgData name="Shane LIAO" userId="e8c46040dd5f074d" providerId="LiveId" clId="{C1021C54-0B2D-453A-A13C-D3A4BAA32B60}" dt="2022-02-14T08:41:54.620" v="31" actId="12788"/>
          <ac:spMkLst>
            <pc:docMk/>
            <pc:sldMk cId="1452112082" sldId="785"/>
            <ac:spMk id="16" creationId="{1CB0182A-9E80-4F4B-8B9B-2AD13093670E}"/>
          </ac:spMkLst>
        </pc:spChg>
        <pc:spChg chg="mod">
          <ac:chgData name="Shane LIAO" userId="e8c46040dd5f074d" providerId="LiveId" clId="{C1021C54-0B2D-453A-A13C-D3A4BAA32B60}" dt="2022-02-14T08:41:54.620" v="31" actId="12788"/>
          <ac:spMkLst>
            <pc:docMk/>
            <pc:sldMk cId="1452112082" sldId="785"/>
            <ac:spMk id="17" creationId="{99E9C033-DD3E-4561-898C-8CA61E244B58}"/>
          </ac:spMkLst>
        </pc:spChg>
        <pc:spChg chg="mod">
          <ac:chgData name="Shane LIAO" userId="e8c46040dd5f074d" providerId="LiveId" clId="{C1021C54-0B2D-453A-A13C-D3A4BAA32B60}" dt="2022-02-14T08:41:54.620" v="31" actId="12788"/>
          <ac:spMkLst>
            <pc:docMk/>
            <pc:sldMk cId="1452112082" sldId="785"/>
            <ac:spMk id="18" creationId="{41FA5129-AB37-499A-8190-60F4918469AD}"/>
          </ac:spMkLst>
        </pc:spChg>
        <pc:spChg chg="mod">
          <ac:chgData name="Shane LIAO" userId="e8c46040dd5f074d" providerId="LiveId" clId="{C1021C54-0B2D-453A-A13C-D3A4BAA32B60}" dt="2022-02-14T08:41:54.620" v="31" actId="12788"/>
          <ac:spMkLst>
            <pc:docMk/>
            <pc:sldMk cId="1452112082" sldId="785"/>
            <ac:spMk id="19" creationId="{22FA3BFE-98B2-4466-983F-8ABCCDD81A0F}"/>
          </ac:spMkLst>
        </pc:spChg>
        <pc:spChg chg="mod">
          <ac:chgData name="Shane LIAO" userId="e8c46040dd5f074d" providerId="LiveId" clId="{C1021C54-0B2D-453A-A13C-D3A4BAA32B60}" dt="2022-02-14T08:41:54.620" v="31" actId="12788"/>
          <ac:spMkLst>
            <pc:docMk/>
            <pc:sldMk cId="1452112082" sldId="785"/>
            <ac:spMk id="20" creationId="{9F50D72F-08F1-486E-932F-DA25DA708A4A}"/>
          </ac:spMkLst>
        </pc:spChg>
        <pc:spChg chg="mod">
          <ac:chgData name="Shane LIAO" userId="e8c46040dd5f074d" providerId="LiveId" clId="{C1021C54-0B2D-453A-A13C-D3A4BAA32B60}" dt="2022-02-14T08:41:54.620" v="31" actId="12788"/>
          <ac:spMkLst>
            <pc:docMk/>
            <pc:sldMk cId="1452112082" sldId="785"/>
            <ac:spMk id="21" creationId="{1F436B7A-8C0E-41F8-826B-CD8D7353D732}"/>
          </ac:spMkLst>
        </pc:spChg>
        <pc:spChg chg="mod">
          <ac:chgData name="Shane LIAO" userId="e8c46040dd5f074d" providerId="LiveId" clId="{C1021C54-0B2D-453A-A13C-D3A4BAA32B60}" dt="2022-02-14T08:41:54.620" v="31" actId="12788"/>
          <ac:spMkLst>
            <pc:docMk/>
            <pc:sldMk cId="1452112082" sldId="785"/>
            <ac:spMk id="22" creationId="{4BEFD563-05F8-48F0-B4C1-DB507054818D}"/>
          </ac:spMkLst>
        </pc:spChg>
        <pc:spChg chg="mod">
          <ac:chgData name="Shane LIAO" userId="e8c46040dd5f074d" providerId="LiveId" clId="{C1021C54-0B2D-453A-A13C-D3A4BAA32B60}" dt="2022-02-14T08:41:54.620" v="31" actId="12788"/>
          <ac:spMkLst>
            <pc:docMk/>
            <pc:sldMk cId="1452112082" sldId="785"/>
            <ac:spMk id="23" creationId="{E75129DF-3EB1-4604-95CD-8F30D35F3E5F}"/>
          </ac:spMkLst>
        </pc:spChg>
        <pc:spChg chg="mod">
          <ac:chgData name="Shane LIAO" userId="e8c46040dd5f074d" providerId="LiveId" clId="{C1021C54-0B2D-453A-A13C-D3A4BAA32B60}" dt="2022-02-14T08:41:54.620" v="31" actId="12788"/>
          <ac:spMkLst>
            <pc:docMk/>
            <pc:sldMk cId="1452112082" sldId="785"/>
            <ac:spMk id="24" creationId="{1E4E4812-CEFE-4C78-BFBD-9B8499E92D98}"/>
          </ac:spMkLst>
        </pc:spChg>
        <pc:spChg chg="mod">
          <ac:chgData name="Shane LIAO" userId="e8c46040dd5f074d" providerId="LiveId" clId="{C1021C54-0B2D-453A-A13C-D3A4BAA32B60}" dt="2022-02-14T08:41:54.620" v="31" actId="12788"/>
          <ac:spMkLst>
            <pc:docMk/>
            <pc:sldMk cId="1452112082" sldId="785"/>
            <ac:spMk id="25" creationId="{6FA62467-BDDE-465D-B7CA-D90615CBC789}"/>
          </ac:spMkLst>
        </pc:spChg>
        <pc:spChg chg="mod">
          <ac:chgData name="Shane LIAO" userId="e8c46040dd5f074d" providerId="LiveId" clId="{C1021C54-0B2D-453A-A13C-D3A4BAA32B60}" dt="2022-02-14T08:41:54.620" v="31" actId="12788"/>
          <ac:spMkLst>
            <pc:docMk/>
            <pc:sldMk cId="1452112082" sldId="785"/>
            <ac:spMk id="26" creationId="{37559E3C-8DF2-4BD9-A19E-31AA8ED97513}"/>
          </ac:spMkLst>
        </pc:spChg>
        <pc:spChg chg="mod">
          <ac:chgData name="Shane LIAO" userId="e8c46040dd5f074d" providerId="LiveId" clId="{C1021C54-0B2D-453A-A13C-D3A4BAA32B60}" dt="2022-02-14T08:41:54.620" v="31" actId="12788"/>
          <ac:spMkLst>
            <pc:docMk/>
            <pc:sldMk cId="1452112082" sldId="785"/>
            <ac:spMk id="27" creationId="{6C6B49DA-6875-4004-B198-B06E71760865}"/>
          </ac:spMkLst>
        </pc:spChg>
        <pc:spChg chg="mod">
          <ac:chgData name="Shane LIAO" userId="e8c46040dd5f074d" providerId="LiveId" clId="{C1021C54-0B2D-453A-A13C-D3A4BAA32B60}" dt="2022-02-14T08:41:54.620" v="31" actId="12788"/>
          <ac:spMkLst>
            <pc:docMk/>
            <pc:sldMk cId="1452112082" sldId="785"/>
            <ac:spMk id="28" creationId="{99AC1A77-9928-4EF0-BA9E-0FAD91198FD4}"/>
          </ac:spMkLst>
        </pc:spChg>
        <pc:spChg chg="mod">
          <ac:chgData name="Shane LIAO" userId="e8c46040dd5f074d" providerId="LiveId" clId="{C1021C54-0B2D-453A-A13C-D3A4BAA32B60}" dt="2022-02-14T08:41:54.620" v="31" actId="12788"/>
          <ac:spMkLst>
            <pc:docMk/>
            <pc:sldMk cId="1452112082" sldId="785"/>
            <ac:spMk id="29" creationId="{8AC31A7B-AC37-4337-A256-D3B84D2824C3}"/>
          </ac:spMkLst>
        </pc:spChg>
        <pc:spChg chg="mod">
          <ac:chgData name="Shane LIAO" userId="e8c46040dd5f074d" providerId="LiveId" clId="{C1021C54-0B2D-453A-A13C-D3A4BAA32B60}" dt="2022-02-14T08:41:54.620" v="31" actId="12788"/>
          <ac:spMkLst>
            <pc:docMk/>
            <pc:sldMk cId="1452112082" sldId="785"/>
            <ac:spMk id="30" creationId="{BC947923-01DB-4BD8-AC24-F4EAB614EBFC}"/>
          </ac:spMkLst>
        </pc:spChg>
        <pc:spChg chg="mod">
          <ac:chgData name="Shane LIAO" userId="e8c46040dd5f074d" providerId="LiveId" clId="{C1021C54-0B2D-453A-A13C-D3A4BAA32B60}" dt="2022-02-14T08:41:54.620" v="31" actId="12788"/>
          <ac:spMkLst>
            <pc:docMk/>
            <pc:sldMk cId="1452112082" sldId="785"/>
            <ac:spMk id="31" creationId="{5F5AA2F8-55F2-4082-B7C5-A658D27BF6C6}"/>
          </ac:spMkLst>
        </pc:spChg>
        <pc:spChg chg="mod">
          <ac:chgData name="Shane LIAO" userId="e8c46040dd5f074d" providerId="LiveId" clId="{C1021C54-0B2D-453A-A13C-D3A4BAA32B60}" dt="2022-02-14T08:41:54.620" v="31" actId="12788"/>
          <ac:spMkLst>
            <pc:docMk/>
            <pc:sldMk cId="1452112082" sldId="785"/>
            <ac:spMk id="32" creationId="{D1F21B0F-A8CA-46B2-897E-BCA444724543}"/>
          </ac:spMkLst>
        </pc:spChg>
        <pc:spChg chg="mod">
          <ac:chgData name="Shane LIAO" userId="e8c46040dd5f074d" providerId="LiveId" clId="{C1021C54-0B2D-453A-A13C-D3A4BAA32B60}" dt="2022-02-14T08:41:54.620" v="31" actId="12788"/>
          <ac:spMkLst>
            <pc:docMk/>
            <pc:sldMk cId="1452112082" sldId="785"/>
            <ac:spMk id="33" creationId="{28C8901F-EC21-4631-9299-DF9802A8181D}"/>
          </ac:spMkLst>
        </pc:spChg>
        <pc:spChg chg="mod">
          <ac:chgData name="Shane LIAO" userId="e8c46040dd5f074d" providerId="LiveId" clId="{C1021C54-0B2D-453A-A13C-D3A4BAA32B60}" dt="2022-02-14T08:41:54.620" v="31" actId="12788"/>
          <ac:spMkLst>
            <pc:docMk/>
            <pc:sldMk cId="1452112082" sldId="785"/>
            <ac:spMk id="35" creationId="{1F7659C1-3940-4167-8369-056C529E6BD9}"/>
          </ac:spMkLst>
        </pc:spChg>
        <pc:spChg chg="mod">
          <ac:chgData name="Shane LIAO" userId="e8c46040dd5f074d" providerId="LiveId" clId="{C1021C54-0B2D-453A-A13C-D3A4BAA32B60}" dt="2022-02-14T08:41:54.620" v="31" actId="12788"/>
          <ac:spMkLst>
            <pc:docMk/>
            <pc:sldMk cId="1452112082" sldId="785"/>
            <ac:spMk id="36" creationId="{0679C2E5-C09F-42EF-85B1-F99473C925C2}"/>
          </ac:spMkLst>
        </pc:spChg>
        <pc:spChg chg="mod">
          <ac:chgData name="Shane LIAO" userId="e8c46040dd5f074d" providerId="LiveId" clId="{C1021C54-0B2D-453A-A13C-D3A4BAA32B60}" dt="2022-02-14T08:41:54.620" v="31" actId="12788"/>
          <ac:spMkLst>
            <pc:docMk/>
            <pc:sldMk cId="1452112082" sldId="785"/>
            <ac:spMk id="37" creationId="{42A82B7C-E710-4EF5-8CED-E29F4F0AC382}"/>
          </ac:spMkLst>
        </pc:spChg>
        <pc:spChg chg="mod">
          <ac:chgData name="Shane LIAO" userId="e8c46040dd5f074d" providerId="LiveId" clId="{C1021C54-0B2D-453A-A13C-D3A4BAA32B60}" dt="2022-02-14T08:41:54.620" v="31" actId="12788"/>
          <ac:spMkLst>
            <pc:docMk/>
            <pc:sldMk cId="1452112082" sldId="785"/>
            <ac:spMk id="38" creationId="{2091965D-81B4-4675-AFB6-E81FC717D416}"/>
          </ac:spMkLst>
        </pc:spChg>
        <pc:spChg chg="mod">
          <ac:chgData name="Shane LIAO" userId="e8c46040dd5f074d" providerId="LiveId" clId="{C1021C54-0B2D-453A-A13C-D3A4BAA32B60}" dt="2022-02-14T08:41:54.620" v="31" actId="12788"/>
          <ac:spMkLst>
            <pc:docMk/>
            <pc:sldMk cId="1452112082" sldId="785"/>
            <ac:spMk id="39" creationId="{CD4505CE-7276-4EB3-ABAF-03573D60A3E7}"/>
          </ac:spMkLst>
        </pc:spChg>
        <pc:spChg chg="mod">
          <ac:chgData name="Shane LIAO" userId="e8c46040dd5f074d" providerId="LiveId" clId="{C1021C54-0B2D-453A-A13C-D3A4BAA32B60}" dt="2022-02-14T08:41:54.620" v="31" actId="12788"/>
          <ac:spMkLst>
            <pc:docMk/>
            <pc:sldMk cId="1452112082" sldId="785"/>
            <ac:spMk id="40" creationId="{F5EC415E-0E16-46C5-9CF1-CD5491EABB98}"/>
          </ac:spMkLst>
        </pc:spChg>
        <pc:spChg chg="mod">
          <ac:chgData name="Shane LIAO" userId="e8c46040dd5f074d" providerId="LiveId" clId="{C1021C54-0B2D-453A-A13C-D3A4BAA32B60}" dt="2022-02-14T08:41:54.620" v="31" actId="12788"/>
          <ac:spMkLst>
            <pc:docMk/>
            <pc:sldMk cId="1452112082" sldId="785"/>
            <ac:spMk id="41" creationId="{C476226E-4247-4467-8554-E6E5D3E21AF8}"/>
          </ac:spMkLst>
        </pc:spChg>
        <pc:spChg chg="mod">
          <ac:chgData name="Shane LIAO" userId="e8c46040dd5f074d" providerId="LiveId" clId="{C1021C54-0B2D-453A-A13C-D3A4BAA32B60}" dt="2022-02-14T08:41:54.620" v="31" actId="12788"/>
          <ac:spMkLst>
            <pc:docMk/>
            <pc:sldMk cId="1452112082" sldId="785"/>
            <ac:spMk id="42" creationId="{938AFF16-32D1-462F-9ECA-84572B9E5A0E}"/>
          </ac:spMkLst>
        </pc:spChg>
        <pc:spChg chg="mod">
          <ac:chgData name="Shane LIAO" userId="e8c46040dd5f074d" providerId="LiveId" clId="{C1021C54-0B2D-453A-A13C-D3A4BAA32B60}" dt="2022-02-14T08:41:54.620" v="31" actId="12788"/>
          <ac:spMkLst>
            <pc:docMk/>
            <pc:sldMk cId="1452112082" sldId="785"/>
            <ac:spMk id="43" creationId="{8C14440B-01A0-4856-BCCF-FB9D9A2C4DF7}"/>
          </ac:spMkLst>
        </pc:spChg>
        <pc:spChg chg="mod">
          <ac:chgData name="Shane LIAO" userId="e8c46040dd5f074d" providerId="LiveId" clId="{C1021C54-0B2D-453A-A13C-D3A4BAA32B60}" dt="2022-02-14T08:41:54.620" v="31" actId="12788"/>
          <ac:spMkLst>
            <pc:docMk/>
            <pc:sldMk cId="1452112082" sldId="785"/>
            <ac:spMk id="44" creationId="{77B5597C-6B2A-4B8E-A2D9-5371E8348E66}"/>
          </ac:spMkLst>
        </pc:spChg>
        <pc:spChg chg="mod">
          <ac:chgData name="Shane LIAO" userId="e8c46040dd5f074d" providerId="LiveId" clId="{C1021C54-0B2D-453A-A13C-D3A4BAA32B60}" dt="2022-02-14T08:41:54.620" v="31" actId="12788"/>
          <ac:spMkLst>
            <pc:docMk/>
            <pc:sldMk cId="1452112082" sldId="785"/>
            <ac:spMk id="45" creationId="{D409B6BB-AB7E-426E-B80E-82F178B4F67B}"/>
          </ac:spMkLst>
        </pc:spChg>
        <pc:spChg chg="mod">
          <ac:chgData name="Shane LIAO" userId="e8c46040dd5f074d" providerId="LiveId" clId="{C1021C54-0B2D-453A-A13C-D3A4BAA32B60}" dt="2022-02-14T08:41:54.620" v="31" actId="12788"/>
          <ac:spMkLst>
            <pc:docMk/>
            <pc:sldMk cId="1452112082" sldId="785"/>
            <ac:spMk id="46" creationId="{4E968018-5E93-4F32-9BFD-3F8B65A4D42E}"/>
          </ac:spMkLst>
        </pc:spChg>
        <pc:spChg chg="mod">
          <ac:chgData name="Shane LIAO" userId="e8c46040dd5f074d" providerId="LiveId" clId="{C1021C54-0B2D-453A-A13C-D3A4BAA32B60}" dt="2022-02-14T08:41:54.620" v="31" actId="12788"/>
          <ac:spMkLst>
            <pc:docMk/>
            <pc:sldMk cId="1452112082" sldId="785"/>
            <ac:spMk id="47" creationId="{4330F561-773C-4C6F-B123-82ADC5621F17}"/>
          </ac:spMkLst>
        </pc:spChg>
        <pc:spChg chg="mod">
          <ac:chgData name="Shane LIAO" userId="e8c46040dd5f074d" providerId="LiveId" clId="{C1021C54-0B2D-453A-A13C-D3A4BAA32B60}" dt="2022-02-14T08:41:54.620" v="31" actId="12788"/>
          <ac:spMkLst>
            <pc:docMk/>
            <pc:sldMk cId="1452112082" sldId="785"/>
            <ac:spMk id="48" creationId="{A45ACB36-2117-424D-B5D8-EB7105B7FE6E}"/>
          </ac:spMkLst>
        </pc:spChg>
        <pc:spChg chg="mod">
          <ac:chgData name="Shane LIAO" userId="e8c46040dd5f074d" providerId="LiveId" clId="{C1021C54-0B2D-453A-A13C-D3A4BAA32B60}" dt="2022-02-14T08:41:54.620" v="31" actId="12788"/>
          <ac:spMkLst>
            <pc:docMk/>
            <pc:sldMk cId="1452112082" sldId="785"/>
            <ac:spMk id="49" creationId="{A7900B64-032E-41FD-A67A-3B1158DE90FD}"/>
          </ac:spMkLst>
        </pc:spChg>
        <pc:spChg chg="mod">
          <ac:chgData name="Shane LIAO" userId="e8c46040dd5f074d" providerId="LiveId" clId="{C1021C54-0B2D-453A-A13C-D3A4BAA32B60}" dt="2022-02-14T08:41:54.620" v="31" actId="12788"/>
          <ac:spMkLst>
            <pc:docMk/>
            <pc:sldMk cId="1452112082" sldId="785"/>
            <ac:spMk id="50" creationId="{1A9ED260-7E30-4BE0-9ACB-34568C3728DB}"/>
          </ac:spMkLst>
        </pc:spChg>
        <pc:spChg chg="mod">
          <ac:chgData name="Shane LIAO" userId="e8c46040dd5f074d" providerId="LiveId" clId="{C1021C54-0B2D-453A-A13C-D3A4BAA32B60}" dt="2022-02-14T08:41:54.620" v="31" actId="12788"/>
          <ac:spMkLst>
            <pc:docMk/>
            <pc:sldMk cId="1452112082" sldId="785"/>
            <ac:spMk id="51" creationId="{17985C92-8516-4EFE-93D1-23CF1ECAC81C}"/>
          </ac:spMkLst>
        </pc:spChg>
        <pc:spChg chg="mod">
          <ac:chgData name="Shane LIAO" userId="e8c46040dd5f074d" providerId="LiveId" clId="{C1021C54-0B2D-453A-A13C-D3A4BAA32B60}" dt="2022-02-14T08:41:54.620" v="31" actId="12788"/>
          <ac:spMkLst>
            <pc:docMk/>
            <pc:sldMk cId="1452112082" sldId="785"/>
            <ac:spMk id="53" creationId="{0C4C2882-0D65-443B-B608-64338FAFF251}"/>
          </ac:spMkLst>
        </pc:spChg>
        <pc:spChg chg="mod">
          <ac:chgData name="Shane LIAO" userId="e8c46040dd5f074d" providerId="LiveId" clId="{C1021C54-0B2D-453A-A13C-D3A4BAA32B60}" dt="2022-02-14T08:41:54.620" v="31" actId="12788"/>
          <ac:spMkLst>
            <pc:docMk/>
            <pc:sldMk cId="1452112082" sldId="785"/>
            <ac:spMk id="54" creationId="{EE4E8703-B9B7-4C47-9FB1-4AD7D93272B9}"/>
          </ac:spMkLst>
        </pc:spChg>
        <pc:spChg chg="mod">
          <ac:chgData name="Shane LIAO" userId="e8c46040dd5f074d" providerId="LiveId" clId="{C1021C54-0B2D-453A-A13C-D3A4BAA32B60}" dt="2022-02-14T08:41:54.620" v="31" actId="12788"/>
          <ac:spMkLst>
            <pc:docMk/>
            <pc:sldMk cId="1452112082" sldId="785"/>
            <ac:spMk id="55" creationId="{82B7E6A3-C6B9-4EBB-B473-23B7D875C05C}"/>
          </ac:spMkLst>
        </pc:spChg>
        <pc:spChg chg="mod">
          <ac:chgData name="Shane LIAO" userId="e8c46040dd5f074d" providerId="LiveId" clId="{C1021C54-0B2D-453A-A13C-D3A4BAA32B60}" dt="2022-02-14T08:41:54.620" v="31" actId="12788"/>
          <ac:spMkLst>
            <pc:docMk/>
            <pc:sldMk cId="1452112082" sldId="785"/>
            <ac:spMk id="56" creationId="{D8FBD110-65FC-4409-91ED-318E80090040}"/>
          </ac:spMkLst>
        </pc:spChg>
        <pc:spChg chg="mod">
          <ac:chgData name="Shane LIAO" userId="e8c46040dd5f074d" providerId="LiveId" clId="{C1021C54-0B2D-453A-A13C-D3A4BAA32B60}" dt="2022-02-14T08:41:54.620" v="31" actId="12788"/>
          <ac:spMkLst>
            <pc:docMk/>
            <pc:sldMk cId="1452112082" sldId="785"/>
            <ac:spMk id="57" creationId="{05264611-2F87-4420-9E32-FFD0EFE3E50A}"/>
          </ac:spMkLst>
        </pc:spChg>
        <pc:spChg chg="mod">
          <ac:chgData name="Shane LIAO" userId="e8c46040dd5f074d" providerId="LiveId" clId="{C1021C54-0B2D-453A-A13C-D3A4BAA32B60}" dt="2022-02-14T08:41:54.620" v="31" actId="12788"/>
          <ac:spMkLst>
            <pc:docMk/>
            <pc:sldMk cId="1452112082" sldId="785"/>
            <ac:spMk id="58" creationId="{6F2F2B93-83B8-4A76-96F3-9C79BC0F65CE}"/>
          </ac:spMkLst>
        </pc:spChg>
        <pc:spChg chg="mod">
          <ac:chgData name="Shane LIAO" userId="e8c46040dd5f074d" providerId="LiveId" clId="{C1021C54-0B2D-453A-A13C-D3A4BAA32B60}" dt="2022-02-14T08:41:54.620" v="31" actId="12788"/>
          <ac:spMkLst>
            <pc:docMk/>
            <pc:sldMk cId="1452112082" sldId="785"/>
            <ac:spMk id="59" creationId="{44029823-768D-452E-B3B5-09CCA39142E6}"/>
          </ac:spMkLst>
        </pc:spChg>
        <pc:spChg chg="mod">
          <ac:chgData name="Shane LIAO" userId="e8c46040dd5f074d" providerId="LiveId" clId="{C1021C54-0B2D-453A-A13C-D3A4BAA32B60}" dt="2022-02-14T08:41:54.620" v="31" actId="12788"/>
          <ac:spMkLst>
            <pc:docMk/>
            <pc:sldMk cId="1452112082" sldId="785"/>
            <ac:spMk id="60" creationId="{0F05A6D3-7C0A-4634-9DEC-9E1A900CF5D5}"/>
          </ac:spMkLst>
        </pc:spChg>
        <pc:spChg chg="mod">
          <ac:chgData name="Shane LIAO" userId="e8c46040dd5f074d" providerId="LiveId" clId="{C1021C54-0B2D-453A-A13C-D3A4BAA32B60}" dt="2022-02-14T08:41:54.620" v="31" actId="12788"/>
          <ac:spMkLst>
            <pc:docMk/>
            <pc:sldMk cId="1452112082" sldId="785"/>
            <ac:spMk id="61" creationId="{EAFD9762-9B32-4413-896C-F10F78A981BE}"/>
          </ac:spMkLst>
        </pc:spChg>
        <pc:spChg chg="mod">
          <ac:chgData name="Shane LIAO" userId="e8c46040dd5f074d" providerId="LiveId" clId="{C1021C54-0B2D-453A-A13C-D3A4BAA32B60}" dt="2022-02-14T08:41:54.620" v="31" actId="12788"/>
          <ac:spMkLst>
            <pc:docMk/>
            <pc:sldMk cId="1452112082" sldId="785"/>
            <ac:spMk id="62" creationId="{BB62CB5B-5AC0-4D51-AD44-FBAF396B2E0A}"/>
          </ac:spMkLst>
        </pc:spChg>
        <pc:spChg chg="mod">
          <ac:chgData name="Shane LIAO" userId="e8c46040dd5f074d" providerId="LiveId" clId="{C1021C54-0B2D-453A-A13C-D3A4BAA32B60}" dt="2022-02-14T08:41:54.620" v="31" actId="12788"/>
          <ac:spMkLst>
            <pc:docMk/>
            <pc:sldMk cId="1452112082" sldId="785"/>
            <ac:spMk id="63" creationId="{32DDAAB5-04F2-468F-B901-6E842A7C9569}"/>
          </ac:spMkLst>
        </pc:spChg>
        <pc:spChg chg="mod">
          <ac:chgData name="Shane LIAO" userId="e8c46040dd5f074d" providerId="LiveId" clId="{C1021C54-0B2D-453A-A13C-D3A4BAA32B60}" dt="2022-02-14T08:41:54.620" v="31" actId="12788"/>
          <ac:spMkLst>
            <pc:docMk/>
            <pc:sldMk cId="1452112082" sldId="785"/>
            <ac:spMk id="64" creationId="{3E2AD092-AD9E-41E1-8278-043D0D08A500}"/>
          </ac:spMkLst>
        </pc:spChg>
        <pc:spChg chg="mod">
          <ac:chgData name="Shane LIAO" userId="e8c46040dd5f074d" providerId="LiveId" clId="{C1021C54-0B2D-453A-A13C-D3A4BAA32B60}" dt="2022-02-14T08:41:54.620" v="31" actId="12788"/>
          <ac:spMkLst>
            <pc:docMk/>
            <pc:sldMk cId="1452112082" sldId="785"/>
            <ac:spMk id="65" creationId="{C66AA706-C3B9-4EC5-AC75-562BAFBDADD5}"/>
          </ac:spMkLst>
        </pc:spChg>
        <pc:spChg chg="mod">
          <ac:chgData name="Shane LIAO" userId="e8c46040dd5f074d" providerId="LiveId" clId="{C1021C54-0B2D-453A-A13C-D3A4BAA32B60}" dt="2022-02-14T08:41:54.620" v="31" actId="12788"/>
          <ac:spMkLst>
            <pc:docMk/>
            <pc:sldMk cId="1452112082" sldId="785"/>
            <ac:spMk id="66" creationId="{73950FA2-1EE7-44B5-B4D0-E6CB596F1A25}"/>
          </ac:spMkLst>
        </pc:spChg>
        <pc:spChg chg="mod">
          <ac:chgData name="Shane LIAO" userId="e8c46040dd5f074d" providerId="LiveId" clId="{C1021C54-0B2D-453A-A13C-D3A4BAA32B60}" dt="2022-02-14T08:41:54.620" v="31" actId="12788"/>
          <ac:spMkLst>
            <pc:docMk/>
            <pc:sldMk cId="1452112082" sldId="785"/>
            <ac:spMk id="67" creationId="{A918DAF7-C792-406D-ABF1-ED6BB2F2DB99}"/>
          </ac:spMkLst>
        </pc:spChg>
        <pc:spChg chg="mod">
          <ac:chgData name="Shane LIAO" userId="e8c46040dd5f074d" providerId="LiveId" clId="{C1021C54-0B2D-453A-A13C-D3A4BAA32B60}" dt="2022-02-14T08:41:54.620" v="31" actId="12788"/>
          <ac:spMkLst>
            <pc:docMk/>
            <pc:sldMk cId="1452112082" sldId="785"/>
            <ac:spMk id="68" creationId="{515E0755-9F62-43EC-B3C9-78D5F48D76DB}"/>
          </ac:spMkLst>
        </pc:spChg>
        <pc:spChg chg="mod">
          <ac:chgData name="Shane LIAO" userId="e8c46040dd5f074d" providerId="LiveId" clId="{C1021C54-0B2D-453A-A13C-D3A4BAA32B60}" dt="2022-02-14T08:41:54.620" v="31" actId="12788"/>
          <ac:spMkLst>
            <pc:docMk/>
            <pc:sldMk cId="1452112082" sldId="785"/>
            <ac:spMk id="69" creationId="{C1B01C8D-250B-4188-A979-0BC565251A02}"/>
          </ac:spMkLst>
        </pc:spChg>
        <pc:spChg chg="mod">
          <ac:chgData name="Shane LIAO" userId="e8c46040dd5f074d" providerId="LiveId" clId="{C1021C54-0B2D-453A-A13C-D3A4BAA32B60}" dt="2022-02-14T08:41:54.620" v="31" actId="12788"/>
          <ac:spMkLst>
            <pc:docMk/>
            <pc:sldMk cId="1452112082" sldId="785"/>
            <ac:spMk id="70" creationId="{A5133DF3-5B96-4393-9CF0-11853A46D327}"/>
          </ac:spMkLst>
        </pc:spChg>
        <pc:spChg chg="mod">
          <ac:chgData name="Shane LIAO" userId="e8c46040dd5f074d" providerId="LiveId" clId="{C1021C54-0B2D-453A-A13C-D3A4BAA32B60}" dt="2022-02-14T08:41:54.620" v="31" actId="12788"/>
          <ac:spMkLst>
            <pc:docMk/>
            <pc:sldMk cId="1452112082" sldId="785"/>
            <ac:spMk id="71" creationId="{5538B782-78EB-4FA1-BC4C-5791E2835ADA}"/>
          </ac:spMkLst>
        </pc:spChg>
        <pc:spChg chg="mod">
          <ac:chgData name="Shane LIAO" userId="e8c46040dd5f074d" providerId="LiveId" clId="{C1021C54-0B2D-453A-A13C-D3A4BAA32B60}" dt="2022-02-14T08:41:54.620" v="31" actId="12788"/>
          <ac:spMkLst>
            <pc:docMk/>
            <pc:sldMk cId="1452112082" sldId="785"/>
            <ac:spMk id="72" creationId="{DD9A8C5C-D8D0-407C-9FA4-25A09B65225A}"/>
          </ac:spMkLst>
        </pc:spChg>
        <pc:spChg chg="mod">
          <ac:chgData name="Shane LIAO" userId="e8c46040dd5f074d" providerId="LiveId" clId="{C1021C54-0B2D-453A-A13C-D3A4BAA32B60}" dt="2022-02-14T08:41:54.620" v="31" actId="12788"/>
          <ac:spMkLst>
            <pc:docMk/>
            <pc:sldMk cId="1452112082" sldId="785"/>
            <ac:spMk id="73" creationId="{68FE44B2-F631-4F01-9638-F41D811A321F}"/>
          </ac:spMkLst>
        </pc:spChg>
        <pc:spChg chg="mod">
          <ac:chgData name="Shane LIAO" userId="e8c46040dd5f074d" providerId="LiveId" clId="{C1021C54-0B2D-453A-A13C-D3A4BAA32B60}" dt="2022-02-14T08:41:54.620" v="31" actId="12788"/>
          <ac:spMkLst>
            <pc:docMk/>
            <pc:sldMk cId="1452112082" sldId="785"/>
            <ac:spMk id="75" creationId="{5A1CD935-2C77-4BA8-8563-32780131A852}"/>
          </ac:spMkLst>
        </pc:spChg>
        <pc:spChg chg="mod">
          <ac:chgData name="Shane LIAO" userId="e8c46040dd5f074d" providerId="LiveId" clId="{C1021C54-0B2D-453A-A13C-D3A4BAA32B60}" dt="2022-02-14T08:41:54.620" v="31" actId="12788"/>
          <ac:spMkLst>
            <pc:docMk/>
            <pc:sldMk cId="1452112082" sldId="785"/>
            <ac:spMk id="76" creationId="{42C87053-3E6D-4D30-AE2C-333993C83FD7}"/>
          </ac:spMkLst>
        </pc:spChg>
        <pc:spChg chg="mod">
          <ac:chgData name="Shane LIAO" userId="e8c46040dd5f074d" providerId="LiveId" clId="{C1021C54-0B2D-453A-A13C-D3A4BAA32B60}" dt="2022-02-14T08:41:54.620" v="31" actId="12788"/>
          <ac:spMkLst>
            <pc:docMk/>
            <pc:sldMk cId="1452112082" sldId="785"/>
            <ac:spMk id="77" creationId="{2C962456-6EC0-4DCD-94A4-31F0F4B2CD00}"/>
          </ac:spMkLst>
        </pc:spChg>
        <pc:spChg chg="mod">
          <ac:chgData name="Shane LIAO" userId="e8c46040dd5f074d" providerId="LiveId" clId="{C1021C54-0B2D-453A-A13C-D3A4BAA32B60}" dt="2022-02-14T08:41:54.620" v="31" actId="12788"/>
          <ac:spMkLst>
            <pc:docMk/>
            <pc:sldMk cId="1452112082" sldId="785"/>
            <ac:spMk id="78" creationId="{FA454CE0-719D-40EF-89CF-9FAAEA677E97}"/>
          </ac:spMkLst>
        </pc:spChg>
        <pc:spChg chg="mod">
          <ac:chgData name="Shane LIAO" userId="e8c46040dd5f074d" providerId="LiveId" clId="{C1021C54-0B2D-453A-A13C-D3A4BAA32B60}" dt="2022-02-14T08:41:54.620" v="31" actId="12788"/>
          <ac:spMkLst>
            <pc:docMk/>
            <pc:sldMk cId="1452112082" sldId="785"/>
            <ac:spMk id="79" creationId="{0A3FB107-8B02-48D8-A129-2C38B49ACC47}"/>
          </ac:spMkLst>
        </pc:spChg>
        <pc:spChg chg="mod">
          <ac:chgData name="Shane LIAO" userId="e8c46040dd5f074d" providerId="LiveId" clId="{C1021C54-0B2D-453A-A13C-D3A4BAA32B60}" dt="2022-02-14T08:41:54.620" v="31" actId="12788"/>
          <ac:spMkLst>
            <pc:docMk/>
            <pc:sldMk cId="1452112082" sldId="785"/>
            <ac:spMk id="80" creationId="{97B11A95-558B-4A6D-8C68-39395A8AB487}"/>
          </ac:spMkLst>
        </pc:spChg>
        <pc:spChg chg="mod">
          <ac:chgData name="Shane LIAO" userId="e8c46040dd5f074d" providerId="LiveId" clId="{C1021C54-0B2D-453A-A13C-D3A4BAA32B60}" dt="2022-02-14T08:41:54.620" v="31" actId="12788"/>
          <ac:spMkLst>
            <pc:docMk/>
            <pc:sldMk cId="1452112082" sldId="785"/>
            <ac:spMk id="82" creationId="{0E51709C-AA41-4086-B6AF-173EFCE8A720}"/>
          </ac:spMkLst>
        </pc:spChg>
        <pc:spChg chg="mod">
          <ac:chgData name="Shane LIAO" userId="e8c46040dd5f074d" providerId="LiveId" clId="{C1021C54-0B2D-453A-A13C-D3A4BAA32B60}" dt="2022-02-14T08:41:54.620" v="31" actId="12788"/>
          <ac:spMkLst>
            <pc:docMk/>
            <pc:sldMk cId="1452112082" sldId="785"/>
            <ac:spMk id="83" creationId="{B87B00DD-4DC5-4A07-9258-85EC2489460E}"/>
          </ac:spMkLst>
        </pc:spChg>
        <pc:spChg chg="mod">
          <ac:chgData name="Shane LIAO" userId="e8c46040dd5f074d" providerId="LiveId" clId="{C1021C54-0B2D-453A-A13C-D3A4BAA32B60}" dt="2022-02-14T08:41:54.620" v="31" actId="12788"/>
          <ac:spMkLst>
            <pc:docMk/>
            <pc:sldMk cId="1452112082" sldId="785"/>
            <ac:spMk id="84" creationId="{051A400D-C2E3-4BEE-9F3F-4DA996503AFF}"/>
          </ac:spMkLst>
        </pc:spChg>
        <pc:spChg chg="mod">
          <ac:chgData name="Shane LIAO" userId="e8c46040dd5f074d" providerId="LiveId" clId="{C1021C54-0B2D-453A-A13C-D3A4BAA32B60}" dt="2022-02-14T08:41:54.620" v="31" actId="12788"/>
          <ac:spMkLst>
            <pc:docMk/>
            <pc:sldMk cId="1452112082" sldId="785"/>
            <ac:spMk id="85" creationId="{8AA02F4A-F999-45BF-8EE5-5E0F82C926CB}"/>
          </ac:spMkLst>
        </pc:spChg>
        <pc:spChg chg="mod">
          <ac:chgData name="Shane LIAO" userId="e8c46040dd5f074d" providerId="LiveId" clId="{C1021C54-0B2D-453A-A13C-D3A4BAA32B60}" dt="2022-02-14T08:41:54.620" v="31" actId="12788"/>
          <ac:spMkLst>
            <pc:docMk/>
            <pc:sldMk cId="1452112082" sldId="785"/>
            <ac:spMk id="86" creationId="{13505C01-D7DE-4F38-B1FA-3CEFFBF82A28}"/>
          </ac:spMkLst>
        </pc:spChg>
        <pc:spChg chg="mod">
          <ac:chgData name="Shane LIAO" userId="e8c46040dd5f074d" providerId="LiveId" clId="{C1021C54-0B2D-453A-A13C-D3A4BAA32B60}" dt="2022-02-14T08:41:54.620" v="31" actId="12788"/>
          <ac:spMkLst>
            <pc:docMk/>
            <pc:sldMk cId="1452112082" sldId="785"/>
            <ac:spMk id="87" creationId="{6ECA43F8-7729-47D7-9689-1C133CE56D15}"/>
          </ac:spMkLst>
        </pc:spChg>
        <pc:spChg chg="mod">
          <ac:chgData name="Shane LIAO" userId="e8c46040dd5f074d" providerId="LiveId" clId="{C1021C54-0B2D-453A-A13C-D3A4BAA32B60}" dt="2022-02-14T08:41:54.620" v="31" actId="12788"/>
          <ac:spMkLst>
            <pc:docMk/>
            <pc:sldMk cId="1452112082" sldId="785"/>
            <ac:spMk id="88" creationId="{DF041165-0B48-4077-8E28-F79D09F4DA99}"/>
          </ac:spMkLst>
        </pc:spChg>
        <pc:spChg chg="mod">
          <ac:chgData name="Shane LIAO" userId="e8c46040dd5f074d" providerId="LiveId" clId="{C1021C54-0B2D-453A-A13C-D3A4BAA32B60}" dt="2022-02-14T08:41:54.620" v="31" actId="12788"/>
          <ac:spMkLst>
            <pc:docMk/>
            <pc:sldMk cId="1452112082" sldId="785"/>
            <ac:spMk id="89" creationId="{8505E281-4862-46F7-98A0-400EA0F42BD7}"/>
          </ac:spMkLst>
        </pc:spChg>
        <pc:spChg chg="mod">
          <ac:chgData name="Shane LIAO" userId="e8c46040dd5f074d" providerId="LiveId" clId="{C1021C54-0B2D-453A-A13C-D3A4BAA32B60}" dt="2022-02-14T08:41:54.620" v="31" actId="12788"/>
          <ac:spMkLst>
            <pc:docMk/>
            <pc:sldMk cId="1452112082" sldId="785"/>
            <ac:spMk id="90" creationId="{802773FA-133A-4985-BB41-375A21DE3B15}"/>
          </ac:spMkLst>
        </pc:spChg>
        <pc:spChg chg="mod">
          <ac:chgData name="Shane LIAO" userId="e8c46040dd5f074d" providerId="LiveId" clId="{C1021C54-0B2D-453A-A13C-D3A4BAA32B60}" dt="2022-02-14T08:41:54.620" v="31" actId="12788"/>
          <ac:spMkLst>
            <pc:docMk/>
            <pc:sldMk cId="1452112082" sldId="785"/>
            <ac:spMk id="92" creationId="{2C9EE7A7-67B0-428E-BE5F-428D35CA8377}"/>
          </ac:spMkLst>
        </pc:spChg>
        <pc:spChg chg="mod">
          <ac:chgData name="Shane LIAO" userId="e8c46040dd5f074d" providerId="LiveId" clId="{C1021C54-0B2D-453A-A13C-D3A4BAA32B60}" dt="2022-02-14T08:41:54.620" v="31" actId="12788"/>
          <ac:spMkLst>
            <pc:docMk/>
            <pc:sldMk cId="1452112082" sldId="785"/>
            <ac:spMk id="96" creationId="{09056F40-2837-478F-9877-B0F6F4E9E032}"/>
          </ac:spMkLst>
        </pc:spChg>
        <pc:spChg chg="mod">
          <ac:chgData name="Shane LIAO" userId="e8c46040dd5f074d" providerId="LiveId" clId="{C1021C54-0B2D-453A-A13C-D3A4BAA32B60}" dt="2022-02-14T08:41:54.620" v="31" actId="12788"/>
          <ac:spMkLst>
            <pc:docMk/>
            <pc:sldMk cId="1452112082" sldId="785"/>
            <ac:spMk id="98" creationId="{AA69CE56-DE89-476E-9615-61501D422A05}"/>
          </ac:spMkLst>
        </pc:spChg>
        <pc:spChg chg="mod">
          <ac:chgData name="Shane LIAO" userId="e8c46040dd5f074d" providerId="LiveId" clId="{C1021C54-0B2D-453A-A13C-D3A4BAA32B60}" dt="2022-02-14T08:41:54.620" v="31" actId="12788"/>
          <ac:spMkLst>
            <pc:docMk/>
            <pc:sldMk cId="1452112082" sldId="785"/>
            <ac:spMk id="100" creationId="{5B40CF09-A45D-4104-AB30-1BDC2302487D}"/>
          </ac:spMkLst>
        </pc:spChg>
        <pc:spChg chg="mod">
          <ac:chgData name="Shane LIAO" userId="e8c46040dd5f074d" providerId="LiveId" clId="{C1021C54-0B2D-453A-A13C-D3A4BAA32B60}" dt="2022-02-14T08:41:54.620" v="31" actId="12788"/>
          <ac:spMkLst>
            <pc:docMk/>
            <pc:sldMk cId="1452112082" sldId="785"/>
            <ac:spMk id="101" creationId="{0E14D956-DB5C-4049-A030-63F54AD136BF}"/>
          </ac:spMkLst>
        </pc:spChg>
        <pc:spChg chg="mod">
          <ac:chgData name="Shane LIAO" userId="e8c46040dd5f074d" providerId="LiveId" clId="{C1021C54-0B2D-453A-A13C-D3A4BAA32B60}" dt="2022-02-14T08:41:54.620" v="31" actId="12788"/>
          <ac:spMkLst>
            <pc:docMk/>
            <pc:sldMk cId="1452112082" sldId="785"/>
            <ac:spMk id="109" creationId="{E93FFE92-76A0-476D-AEB3-5BC23C7D77DF}"/>
          </ac:spMkLst>
        </pc:spChg>
        <pc:spChg chg="mod">
          <ac:chgData name="Shane LIAO" userId="e8c46040dd5f074d" providerId="LiveId" clId="{C1021C54-0B2D-453A-A13C-D3A4BAA32B60}" dt="2022-02-14T08:41:54.620" v="31" actId="12788"/>
          <ac:spMkLst>
            <pc:docMk/>
            <pc:sldMk cId="1452112082" sldId="785"/>
            <ac:spMk id="113" creationId="{471AA08A-9AF7-40EF-9649-7827051EE77C}"/>
          </ac:spMkLst>
        </pc:spChg>
        <pc:spChg chg="mod">
          <ac:chgData name="Shane LIAO" userId="e8c46040dd5f074d" providerId="LiveId" clId="{C1021C54-0B2D-453A-A13C-D3A4BAA32B60}" dt="2022-02-14T08:41:54.620" v="31" actId="12788"/>
          <ac:spMkLst>
            <pc:docMk/>
            <pc:sldMk cId="1452112082" sldId="785"/>
            <ac:spMk id="114" creationId="{F42B2915-19A4-410F-9019-C1A9995DF634}"/>
          </ac:spMkLst>
        </pc:spChg>
        <pc:spChg chg="mod">
          <ac:chgData name="Shane LIAO" userId="e8c46040dd5f074d" providerId="LiveId" clId="{C1021C54-0B2D-453A-A13C-D3A4BAA32B60}" dt="2022-02-14T08:41:54.620" v="31" actId="12788"/>
          <ac:spMkLst>
            <pc:docMk/>
            <pc:sldMk cId="1452112082" sldId="785"/>
            <ac:spMk id="115" creationId="{39BFC19C-EC46-4F7E-9170-537FFAF1A895}"/>
          </ac:spMkLst>
        </pc:spChg>
        <pc:spChg chg="mod">
          <ac:chgData name="Shane LIAO" userId="e8c46040dd5f074d" providerId="LiveId" clId="{C1021C54-0B2D-453A-A13C-D3A4BAA32B60}" dt="2022-02-14T08:41:54.620" v="31" actId="12788"/>
          <ac:spMkLst>
            <pc:docMk/>
            <pc:sldMk cId="1452112082" sldId="785"/>
            <ac:spMk id="116" creationId="{D912C584-CD45-4967-B7DD-C8AC3DF33DEA}"/>
          </ac:spMkLst>
        </pc:spChg>
        <pc:spChg chg="mod">
          <ac:chgData name="Shane LIAO" userId="e8c46040dd5f074d" providerId="LiveId" clId="{C1021C54-0B2D-453A-A13C-D3A4BAA32B60}" dt="2022-02-14T08:41:54.620" v="31" actId="12788"/>
          <ac:spMkLst>
            <pc:docMk/>
            <pc:sldMk cId="1452112082" sldId="785"/>
            <ac:spMk id="117" creationId="{0D4C1F74-EC6F-4F70-AF70-7842CCC5FC00}"/>
          </ac:spMkLst>
        </pc:spChg>
        <pc:spChg chg="mod">
          <ac:chgData name="Shane LIAO" userId="e8c46040dd5f074d" providerId="LiveId" clId="{C1021C54-0B2D-453A-A13C-D3A4BAA32B60}" dt="2022-02-14T08:41:54.620" v="31" actId="12788"/>
          <ac:spMkLst>
            <pc:docMk/>
            <pc:sldMk cId="1452112082" sldId="785"/>
            <ac:spMk id="118" creationId="{F2449E73-AAA9-4A99-AD13-0D308768147F}"/>
          </ac:spMkLst>
        </pc:spChg>
        <pc:spChg chg="mod">
          <ac:chgData name="Shane LIAO" userId="e8c46040dd5f074d" providerId="LiveId" clId="{C1021C54-0B2D-453A-A13C-D3A4BAA32B60}" dt="2022-02-14T08:41:54.620" v="31" actId="12788"/>
          <ac:spMkLst>
            <pc:docMk/>
            <pc:sldMk cId="1452112082" sldId="785"/>
            <ac:spMk id="119" creationId="{13404CA3-E2B8-4FBB-8E25-7D8F9F1DB80E}"/>
          </ac:spMkLst>
        </pc:spChg>
        <pc:spChg chg="mod">
          <ac:chgData name="Shane LIAO" userId="e8c46040dd5f074d" providerId="LiveId" clId="{C1021C54-0B2D-453A-A13C-D3A4BAA32B60}" dt="2022-02-14T08:41:54.620" v="31" actId="12788"/>
          <ac:spMkLst>
            <pc:docMk/>
            <pc:sldMk cId="1452112082" sldId="785"/>
            <ac:spMk id="121" creationId="{81583464-41DD-4F94-BC7A-94D3CDD95EBE}"/>
          </ac:spMkLst>
        </pc:spChg>
        <pc:grpChg chg="add mod">
          <ac:chgData name="Shane LIAO" userId="e8c46040dd5f074d" providerId="LiveId" clId="{C1021C54-0B2D-453A-A13C-D3A4BAA32B60}" dt="2022-02-14T08:41:54.620" v="31" actId="12788"/>
          <ac:grpSpMkLst>
            <pc:docMk/>
            <pc:sldMk cId="1452112082" sldId="785"/>
            <ac:grpSpMk id="8" creationId="{46127F8E-2619-4450-9634-323A06EA46AE}"/>
          </ac:grpSpMkLst>
        </pc:grpChg>
        <pc:grpChg chg="mod">
          <ac:chgData name="Shane LIAO" userId="e8c46040dd5f074d" providerId="LiveId" clId="{C1021C54-0B2D-453A-A13C-D3A4BAA32B60}" dt="2022-02-14T08:41:54.620" v="31" actId="12788"/>
          <ac:grpSpMkLst>
            <pc:docMk/>
            <pc:sldMk cId="1452112082" sldId="785"/>
            <ac:grpSpMk id="34" creationId="{F84385DC-BFB0-44A5-B61F-BF898352AC82}"/>
          </ac:grpSpMkLst>
        </pc:grpChg>
        <pc:grpChg chg="mod">
          <ac:chgData name="Shane LIAO" userId="e8c46040dd5f074d" providerId="LiveId" clId="{C1021C54-0B2D-453A-A13C-D3A4BAA32B60}" dt="2022-02-14T08:41:54.620" v="31" actId="12788"/>
          <ac:grpSpMkLst>
            <pc:docMk/>
            <pc:sldMk cId="1452112082" sldId="785"/>
            <ac:grpSpMk id="52" creationId="{DC7821D6-6C8B-4F01-B249-2519ACDDBAAA}"/>
          </ac:grpSpMkLst>
        </pc:grpChg>
        <pc:grpChg chg="mod">
          <ac:chgData name="Shane LIAO" userId="e8c46040dd5f074d" providerId="LiveId" clId="{C1021C54-0B2D-453A-A13C-D3A4BAA32B60}" dt="2022-02-14T08:41:54.620" v="31" actId="12788"/>
          <ac:grpSpMkLst>
            <pc:docMk/>
            <pc:sldMk cId="1452112082" sldId="785"/>
            <ac:grpSpMk id="74" creationId="{787DEE7F-4A56-4ACE-944D-2A299B54E359}"/>
          </ac:grpSpMkLst>
        </pc:grpChg>
        <pc:grpChg chg="mod">
          <ac:chgData name="Shane LIAO" userId="e8c46040dd5f074d" providerId="LiveId" clId="{C1021C54-0B2D-453A-A13C-D3A4BAA32B60}" dt="2022-02-14T08:41:54.620" v="31" actId="12788"/>
          <ac:grpSpMkLst>
            <pc:docMk/>
            <pc:sldMk cId="1452112082" sldId="785"/>
            <ac:grpSpMk id="81" creationId="{BC6CCB40-D1EC-4880-AFF5-D9117C12D377}"/>
          </ac:grpSpMkLst>
        </pc:grpChg>
        <pc:grpChg chg="mod">
          <ac:chgData name="Shane LIAO" userId="e8c46040dd5f074d" providerId="LiveId" clId="{C1021C54-0B2D-453A-A13C-D3A4BAA32B60}" dt="2022-02-14T08:41:54.620" v="31" actId="12788"/>
          <ac:grpSpMkLst>
            <pc:docMk/>
            <pc:sldMk cId="1452112082" sldId="785"/>
            <ac:grpSpMk id="91" creationId="{6C4262CC-22E6-4D64-98F6-E1C6B677C371}"/>
          </ac:grpSpMkLst>
        </pc:grpChg>
        <pc:grpChg chg="mod">
          <ac:chgData name="Shane LIAO" userId="e8c46040dd5f074d" providerId="LiveId" clId="{C1021C54-0B2D-453A-A13C-D3A4BAA32B60}" dt="2022-02-14T08:41:54.620" v="31" actId="12788"/>
          <ac:grpSpMkLst>
            <pc:docMk/>
            <pc:sldMk cId="1452112082" sldId="785"/>
            <ac:grpSpMk id="93" creationId="{FDFD7E77-5B22-42BC-9D02-11B06F553054}"/>
          </ac:grpSpMkLst>
        </pc:grpChg>
        <pc:grpChg chg="mod">
          <ac:chgData name="Shane LIAO" userId="e8c46040dd5f074d" providerId="LiveId" clId="{C1021C54-0B2D-453A-A13C-D3A4BAA32B60}" dt="2022-02-14T08:41:54.620" v="31" actId="12788"/>
          <ac:grpSpMkLst>
            <pc:docMk/>
            <pc:sldMk cId="1452112082" sldId="785"/>
            <ac:grpSpMk id="99" creationId="{07F6EB61-CE7D-4036-A585-9DC58E750B3D}"/>
          </ac:grpSpMkLst>
        </pc:grpChg>
        <pc:grpChg chg="mod">
          <ac:chgData name="Shane LIAO" userId="e8c46040dd5f074d" providerId="LiveId" clId="{C1021C54-0B2D-453A-A13C-D3A4BAA32B60}" dt="2022-02-14T08:41:54.620" v="31" actId="12788"/>
          <ac:grpSpMkLst>
            <pc:docMk/>
            <pc:sldMk cId="1452112082" sldId="785"/>
            <ac:grpSpMk id="110" creationId="{DA7CA070-A0B0-4F63-89F5-28380FF2157B}"/>
          </ac:grpSpMkLst>
        </pc:grpChg>
        <pc:grpChg chg="mod">
          <ac:chgData name="Shane LIAO" userId="e8c46040dd5f074d" providerId="LiveId" clId="{C1021C54-0B2D-453A-A13C-D3A4BAA32B60}" dt="2022-02-14T08:41:54.620" v="31" actId="12788"/>
          <ac:grpSpMkLst>
            <pc:docMk/>
            <pc:sldMk cId="1452112082" sldId="785"/>
            <ac:grpSpMk id="111" creationId="{EDC8DA1B-65D3-4CF0-A939-C4D2D4A97839}"/>
          </ac:grpSpMkLst>
        </pc:grpChg>
        <pc:grpChg chg="mod">
          <ac:chgData name="Shane LIAO" userId="e8c46040dd5f074d" providerId="LiveId" clId="{C1021C54-0B2D-453A-A13C-D3A4BAA32B60}" dt="2022-02-14T08:41:54.620" v="31" actId="12788"/>
          <ac:grpSpMkLst>
            <pc:docMk/>
            <pc:sldMk cId="1452112082" sldId="785"/>
            <ac:grpSpMk id="112" creationId="{2965F376-FAAD-4548-9AAC-C564BA4F341D}"/>
          </ac:grpSpMkLst>
        </pc:grpChg>
        <pc:picChg chg="add del">
          <ac:chgData name="Shane LIAO" userId="e8c46040dd5f074d" providerId="LiveId" clId="{C1021C54-0B2D-453A-A13C-D3A4BAA32B60}" dt="2022-02-14T08:41:21.281" v="27" actId="478"/>
          <ac:picMkLst>
            <pc:docMk/>
            <pc:sldMk cId="1452112082" sldId="785"/>
            <ac:picMk id="11" creationId="{00000000-0000-0000-0000-000000000000}"/>
          </ac:picMkLst>
        </pc:picChg>
        <pc:cxnChg chg="mod">
          <ac:chgData name="Shane LIAO" userId="e8c46040dd5f074d" providerId="LiveId" clId="{C1021C54-0B2D-453A-A13C-D3A4BAA32B60}" dt="2022-02-14T08:41:54.620" v="31" actId="12788"/>
          <ac:cxnSpMkLst>
            <pc:docMk/>
            <pc:sldMk cId="1452112082" sldId="785"/>
            <ac:cxnSpMk id="94" creationId="{3F4C8C90-4A23-420A-8F9B-0759C857160A}"/>
          </ac:cxnSpMkLst>
        </pc:cxnChg>
        <pc:cxnChg chg="mod">
          <ac:chgData name="Shane LIAO" userId="e8c46040dd5f074d" providerId="LiveId" clId="{C1021C54-0B2D-453A-A13C-D3A4BAA32B60}" dt="2022-02-14T08:41:54.620" v="31" actId="12788"/>
          <ac:cxnSpMkLst>
            <pc:docMk/>
            <pc:sldMk cId="1452112082" sldId="785"/>
            <ac:cxnSpMk id="95" creationId="{F9183717-C139-4B71-8174-DBB152B572F6}"/>
          </ac:cxnSpMkLst>
        </pc:cxnChg>
        <pc:cxnChg chg="mod">
          <ac:chgData name="Shane LIAO" userId="e8c46040dd5f074d" providerId="LiveId" clId="{C1021C54-0B2D-453A-A13C-D3A4BAA32B60}" dt="2022-02-14T08:41:54.620" v="31" actId="12788"/>
          <ac:cxnSpMkLst>
            <pc:docMk/>
            <pc:sldMk cId="1452112082" sldId="785"/>
            <ac:cxnSpMk id="97" creationId="{22E3D390-B8B8-4620-BEE1-790C319A9228}"/>
          </ac:cxnSpMkLst>
        </pc:cxnChg>
        <pc:cxnChg chg="mod">
          <ac:chgData name="Shane LIAO" userId="e8c46040dd5f074d" providerId="LiveId" clId="{C1021C54-0B2D-453A-A13C-D3A4BAA32B60}" dt="2022-02-14T08:41:54.620" v="31" actId="12788"/>
          <ac:cxnSpMkLst>
            <pc:docMk/>
            <pc:sldMk cId="1452112082" sldId="785"/>
            <ac:cxnSpMk id="102" creationId="{6699F84E-ECF3-41E5-9131-46327F2C0C84}"/>
          </ac:cxnSpMkLst>
        </pc:cxnChg>
        <pc:cxnChg chg="mod">
          <ac:chgData name="Shane LIAO" userId="e8c46040dd5f074d" providerId="LiveId" clId="{C1021C54-0B2D-453A-A13C-D3A4BAA32B60}" dt="2022-02-14T08:41:54.620" v="31" actId="12788"/>
          <ac:cxnSpMkLst>
            <pc:docMk/>
            <pc:sldMk cId="1452112082" sldId="785"/>
            <ac:cxnSpMk id="103" creationId="{C2630749-F547-4E80-BB97-2F8EB4D70A43}"/>
          </ac:cxnSpMkLst>
        </pc:cxnChg>
        <pc:cxnChg chg="mod">
          <ac:chgData name="Shane LIAO" userId="e8c46040dd5f074d" providerId="LiveId" clId="{C1021C54-0B2D-453A-A13C-D3A4BAA32B60}" dt="2022-02-14T08:41:54.620" v="31" actId="12788"/>
          <ac:cxnSpMkLst>
            <pc:docMk/>
            <pc:sldMk cId="1452112082" sldId="785"/>
            <ac:cxnSpMk id="104" creationId="{81396A93-8D13-4F03-B6AA-39ED38643D68}"/>
          </ac:cxnSpMkLst>
        </pc:cxnChg>
        <pc:cxnChg chg="mod">
          <ac:chgData name="Shane LIAO" userId="e8c46040dd5f074d" providerId="LiveId" clId="{C1021C54-0B2D-453A-A13C-D3A4BAA32B60}" dt="2022-02-14T08:41:54.620" v="31" actId="12788"/>
          <ac:cxnSpMkLst>
            <pc:docMk/>
            <pc:sldMk cId="1452112082" sldId="785"/>
            <ac:cxnSpMk id="105" creationId="{4CDA0820-E0A0-4654-ABB1-28964C4F6002}"/>
          </ac:cxnSpMkLst>
        </pc:cxnChg>
        <pc:cxnChg chg="mod">
          <ac:chgData name="Shane LIAO" userId="e8c46040dd5f074d" providerId="LiveId" clId="{C1021C54-0B2D-453A-A13C-D3A4BAA32B60}" dt="2022-02-14T08:41:54.620" v="31" actId="12788"/>
          <ac:cxnSpMkLst>
            <pc:docMk/>
            <pc:sldMk cId="1452112082" sldId="785"/>
            <ac:cxnSpMk id="106" creationId="{51FC83C7-0C6E-40CE-9C1D-AD1C9801B16F}"/>
          </ac:cxnSpMkLst>
        </pc:cxnChg>
        <pc:cxnChg chg="mod">
          <ac:chgData name="Shane LIAO" userId="e8c46040dd5f074d" providerId="LiveId" clId="{C1021C54-0B2D-453A-A13C-D3A4BAA32B60}" dt="2022-02-14T08:41:54.620" v="31" actId="12788"/>
          <ac:cxnSpMkLst>
            <pc:docMk/>
            <pc:sldMk cId="1452112082" sldId="785"/>
            <ac:cxnSpMk id="107" creationId="{567EC35A-64E9-48F6-8105-7497B9AD3E3F}"/>
          </ac:cxnSpMkLst>
        </pc:cxnChg>
        <pc:cxnChg chg="mod">
          <ac:chgData name="Shane LIAO" userId="e8c46040dd5f074d" providerId="LiveId" clId="{C1021C54-0B2D-453A-A13C-D3A4BAA32B60}" dt="2022-02-14T08:41:54.620" v="31" actId="12788"/>
          <ac:cxnSpMkLst>
            <pc:docMk/>
            <pc:sldMk cId="1452112082" sldId="785"/>
            <ac:cxnSpMk id="108" creationId="{295F3315-67EB-47B0-9E67-7075493D6715}"/>
          </ac:cxnSpMkLst>
        </pc:cxnChg>
        <pc:cxnChg chg="mod">
          <ac:chgData name="Shane LIAO" userId="e8c46040dd5f074d" providerId="LiveId" clId="{C1021C54-0B2D-453A-A13C-D3A4BAA32B60}" dt="2022-02-14T08:41:54.620" v="31" actId="12788"/>
          <ac:cxnSpMkLst>
            <pc:docMk/>
            <pc:sldMk cId="1452112082" sldId="785"/>
            <ac:cxnSpMk id="120" creationId="{27615408-DBA4-48F2-8BD4-92FC42EBCCA4}"/>
          </ac:cxnSpMkLst>
        </pc:cxnChg>
        <pc:cxnChg chg="mod">
          <ac:chgData name="Shane LIAO" userId="e8c46040dd5f074d" providerId="LiveId" clId="{C1021C54-0B2D-453A-A13C-D3A4BAA32B60}" dt="2022-02-14T08:41:54.620" v="31" actId="12788"/>
          <ac:cxnSpMkLst>
            <pc:docMk/>
            <pc:sldMk cId="1452112082" sldId="785"/>
            <ac:cxnSpMk id="122" creationId="{68100ED8-983E-4EEB-A1DD-0C6F40E7621E}"/>
          </ac:cxnSpMkLst>
        </pc:cxnChg>
      </pc:sldChg>
      <pc:sldChg chg="del">
        <pc:chgData name="Shane LIAO" userId="e8c46040dd5f074d" providerId="LiveId" clId="{C1021C54-0B2D-453A-A13C-D3A4BAA32B60}" dt="2022-02-14T11:34:04.343" v="44" actId="47"/>
        <pc:sldMkLst>
          <pc:docMk/>
          <pc:sldMk cId="2139673347" sldId="786"/>
        </pc:sldMkLst>
      </pc:sldChg>
      <pc:sldChg chg="modSp mod">
        <pc:chgData name="Shane LIAO" userId="e8c46040dd5f074d" providerId="LiveId" clId="{C1021C54-0B2D-453A-A13C-D3A4BAA32B60}" dt="2022-02-14T11:35:08.374" v="58" actId="14100"/>
        <pc:sldMkLst>
          <pc:docMk/>
          <pc:sldMk cId="36222107" sldId="790"/>
        </pc:sldMkLst>
        <pc:spChg chg="mod">
          <ac:chgData name="Shane LIAO" userId="e8c46040dd5f074d" providerId="LiveId" clId="{C1021C54-0B2D-453A-A13C-D3A4BAA32B60}" dt="2022-02-14T11:34:57.731" v="50" actId="20577"/>
          <ac:spMkLst>
            <pc:docMk/>
            <pc:sldMk cId="36222107" sldId="790"/>
            <ac:spMk id="76" creationId="{00000000-0000-0000-0000-000000000000}"/>
          </ac:spMkLst>
        </pc:spChg>
        <pc:spChg chg="mod">
          <ac:chgData name="Shane LIAO" userId="e8c46040dd5f074d" providerId="LiveId" clId="{C1021C54-0B2D-453A-A13C-D3A4BAA32B60}" dt="2022-02-14T11:35:02.987" v="54" actId="20577"/>
          <ac:spMkLst>
            <pc:docMk/>
            <pc:sldMk cId="36222107" sldId="790"/>
            <ac:spMk id="77" creationId="{00000000-0000-0000-0000-000000000000}"/>
          </ac:spMkLst>
        </pc:spChg>
        <pc:spChg chg="mod">
          <ac:chgData name="Shane LIAO" userId="e8c46040dd5f074d" providerId="LiveId" clId="{C1021C54-0B2D-453A-A13C-D3A4BAA32B60}" dt="2022-02-14T11:35:08.374" v="58" actId="14100"/>
          <ac:spMkLst>
            <pc:docMk/>
            <pc:sldMk cId="36222107" sldId="790"/>
            <ac:spMk id="78" creationId="{00000000-0000-0000-0000-000000000000}"/>
          </ac:spMkLst>
        </pc:spChg>
      </pc:sldChg>
      <pc:sldChg chg="delSp mod">
        <pc:chgData name="Shane LIAO" userId="e8c46040dd5f074d" providerId="LiveId" clId="{C1021C54-0B2D-453A-A13C-D3A4BAA32B60}" dt="2022-02-14T07:36:52.941" v="24" actId="478"/>
        <pc:sldMkLst>
          <pc:docMk/>
          <pc:sldMk cId="4174916202" sldId="791"/>
        </pc:sldMkLst>
        <pc:spChg chg="del">
          <ac:chgData name="Shane LIAO" userId="e8c46040dd5f074d" providerId="LiveId" clId="{C1021C54-0B2D-453A-A13C-D3A4BAA32B60}" dt="2022-02-14T07:36:52.941" v="24" actId="478"/>
          <ac:spMkLst>
            <pc:docMk/>
            <pc:sldMk cId="4174916202" sldId="791"/>
            <ac:spMk id="9" creationId="{00000000-0000-0000-0000-000000000000}"/>
          </ac:spMkLst>
        </pc:spChg>
      </pc:sldChg>
      <pc:sldChg chg="delSp add setBg delDesignElem">
        <pc:chgData name="Shane LIAO" userId="e8c46040dd5f074d" providerId="LiveId" clId="{C1021C54-0B2D-453A-A13C-D3A4BAA32B60}" dt="2022-02-14T11:33:48.365" v="41"/>
        <pc:sldMkLst>
          <pc:docMk/>
          <pc:sldMk cId="3895685531" sldId="794"/>
        </pc:sldMkLst>
        <pc:spChg chg="del">
          <ac:chgData name="Shane LIAO" userId="e8c46040dd5f074d" providerId="LiveId" clId="{C1021C54-0B2D-453A-A13C-D3A4BAA32B60}" dt="2022-02-14T11:33:48.365" v="41"/>
          <ac:spMkLst>
            <pc:docMk/>
            <pc:sldMk cId="3895685531" sldId="794"/>
            <ac:spMk id="10" creationId="{42A4FC2C-047E-45A5-965D-8E1E3BF09BC6}"/>
          </ac:spMkLst>
        </pc:spChg>
      </pc:sldChg>
      <pc:sldChg chg="add">
        <pc:chgData name="Shane LIAO" userId="e8c46040dd5f074d" providerId="LiveId" clId="{C1021C54-0B2D-453A-A13C-D3A4BAA32B60}" dt="2022-02-14T11:34:01.917" v="43"/>
        <pc:sldMkLst>
          <pc:docMk/>
          <pc:sldMk cId="255656765" sldId="795"/>
        </pc:sldMkLst>
      </pc:sldChg>
      <pc:sldChg chg="add">
        <pc:chgData name="Shane LIAO" userId="e8c46040dd5f074d" providerId="LiveId" clId="{C1021C54-0B2D-453A-A13C-D3A4BAA32B60}" dt="2022-02-14T11:34:38.869" v="45"/>
        <pc:sldMkLst>
          <pc:docMk/>
          <pc:sldMk cId="3440746355" sldId="796"/>
        </pc:sldMkLst>
      </pc:sldChg>
      <pc:sldChg chg="add">
        <pc:chgData name="Shane LIAO" userId="e8c46040dd5f074d" providerId="LiveId" clId="{C1021C54-0B2D-453A-A13C-D3A4BAA32B60}" dt="2022-02-14T11:34:38.869" v="45"/>
        <pc:sldMkLst>
          <pc:docMk/>
          <pc:sldMk cId="3597183375" sldId="797"/>
        </pc:sldMkLst>
      </pc:sldChg>
      <pc:sldChg chg="add">
        <pc:chgData name="Shane LIAO" userId="e8c46040dd5f074d" providerId="LiveId" clId="{C1021C54-0B2D-453A-A13C-D3A4BAA32B60}" dt="2022-02-14T11:34:38.869" v="45"/>
        <pc:sldMkLst>
          <pc:docMk/>
          <pc:sldMk cId="2419265409" sldId="798"/>
        </pc:sldMkLst>
      </pc:sldChg>
      <pc:sldChg chg="add">
        <pc:chgData name="Shane LIAO" userId="e8c46040dd5f074d" providerId="LiveId" clId="{C1021C54-0B2D-453A-A13C-D3A4BAA32B60}" dt="2022-02-14T11:34:38.869" v="45"/>
        <pc:sldMkLst>
          <pc:docMk/>
          <pc:sldMk cId="687309396" sldId="799"/>
        </pc:sldMkLst>
      </pc:sldChg>
      <pc:sldChg chg="delSp modSp add mod setBg delDesignElem">
        <pc:chgData name="Shane LIAO" userId="e8c46040dd5f074d" providerId="LiveId" clId="{C1021C54-0B2D-453A-A13C-D3A4BAA32B60}" dt="2022-02-14T11:51:52.245" v="61" actId="403"/>
        <pc:sldMkLst>
          <pc:docMk/>
          <pc:sldMk cId="1279797669" sldId="800"/>
        </pc:sldMkLst>
        <pc:spChg chg="mod">
          <ac:chgData name="Shane LIAO" userId="e8c46040dd5f074d" providerId="LiveId" clId="{C1021C54-0B2D-453A-A13C-D3A4BAA32B60}" dt="2022-02-14T11:51:52.245" v="61" actId="403"/>
          <ac:spMkLst>
            <pc:docMk/>
            <pc:sldMk cId="1279797669" sldId="800"/>
            <ac:spMk id="8" creationId="{85C045C4-042F-433B-BDDF-598E5BDFBD1A}"/>
          </ac:spMkLst>
        </pc:spChg>
        <pc:spChg chg="del">
          <ac:chgData name="Shane LIAO" userId="e8c46040dd5f074d" providerId="LiveId" clId="{C1021C54-0B2D-453A-A13C-D3A4BAA32B60}" dt="2022-02-14T11:51:34.597" v="60"/>
          <ac:spMkLst>
            <pc:docMk/>
            <pc:sldMk cId="1279797669" sldId="800"/>
            <ac:spMk id="10" creationId="{42A4FC2C-047E-45A5-965D-8E1E3BF09BC6}"/>
          </ac:spMkLst>
        </pc:spChg>
      </pc:sldChg>
    </pc:docChg>
  </pc:docChgLst>
  <pc:docChgLst>
    <pc:chgData name="Shane LIAO" userId="e8c46040dd5f074d" providerId="LiveId" clId="{002168BF-62CD-F749-B62D-6D6A00ADECDB}"/>
    <pc:docChg chg="undo redo custSel addSld delSld modSld sldOrd addSection delSection modSection">
      <pc:chgData name="Shane LIAO" userId="e8c46040dd5f074d" providerId="LiveId" clId="{002168BF-62CD-F749-B62D-6D6A00ADECDB}" dt="2023-02-19T05:03:22.658" v="2061" actId="6549"/>
      <pc:docMkLst>
        <pc:docMk/>
      </pc:docMkLst>
      <pc:sldChg chg="modSp mod">
        <pc:chgData name="Shane LIAO" userId="e8c46040dd5f074d" providerId="LiveId" clId="{002168BF-62CD-F749-B62D-6D6A00ADECDB}" dt="2023-02-19T04:56:36.430" v="1832" actId="403"/>
        <pc:sldMkLst>
          <pc:docMk/>
          <pc:sldMk cId="3366608087" sldId="801"/>
        </pc:sldMkLst>
        <pc:spChg chg="mod">
          <ac:chgData name="Shane LIAO" userId="e8c46040dd5f074d" providerId="LiveId" clId="{002168BF-62CD-F749-B62D-6D6A00ADECDB}" dt="2023-02-19T04:56:36.430" v="1832" actId="403"/>
          <ac:spMkLst>
            <pc:docMk/>
            <pc:sldMk cId="3366608087" sldId="801"/>
            <ac:spMk id="28" creationId="{5C132385-EE31-48A7-B6A1-1A7F7CC11C02}"/>
          </ac:spMkLst>
        </pc:spChg>
      </pc:sldChg>
      <pc:sldChg chg="del mod modShow">
        <pc:chgData name="Shane LIAO" userId="e8c46040dd5f074d" providerId="LiveId" clId="{002168BF-62CD-F749-B62D-6D6A00ADECDB}" dt="2023-02-19T04:59:13.047" v="1931" actId="2696"/>
        <pc:sldMkLst>
          <pc:docMk/>
          <pc:sldMk cId="1261909335" sldId="802"/>
        </pc:sldMkLst>
      </pc:sldChg>
      <pc:sldChg chg="del mod modShow">
        <pc:chgData name="Shane LIAO" userId="e8c46040dd5f074d" providerId="LiveId" clId="{002168BF-62CD-F749-B62D-6D6A00ADECDB}" dt="2023-02-19T04:45:05.358" v="1354" actId="2696"/>
        <pc:sldMkLst>
          <pc:docMk/>
          <pc:sldMk cId="3444034119" sldId="803"/>
        </pc:sldMkLst>
      </pc:sldChg>
      <pc:sldChg chg="modSp mod">
        <pc:chgData name="Shane LIAO" userId="e8c46040dd5f074d" providerId="LiveId" clId="{002168BF-62CD-F749-B62D-6D6A00ADECDB}" dt="2023-02-19T02:44:04.173" v="211" actId="14100"/>
        <pc:sldMkLst>
          <pc:docMk/>
          <pc:sldMk cId="4016129269" sldId="804"/>
        </pc:sldMkLst>
        <pc:spChg chg="mod">
          <ac:chgData name="Shane LIAO" userId="e8c46040dd5f074d" providerId="LiveId" clId="{002168BF-62CD-F749-B62D-6D6A00ADECDB}" dt="2023-02-19T02:43:55.042" v="210" actId="14100"/>
          <ac:spMkLst>
            <pc:docMk/>
            <pc:sldMk cId="4016129269" sldId="804"/>
            <ac:spMk id="6" creationId="{C4114673-E42A-41B0-A397-03AA6F77FEBC}"/>
          </ac:spMkLst>
        </pc:spChg>
        <pc:spChg chg="mod">
          <ac:chgData name="Shane LIAO" userId="e8c46040dd5f074d" providerId="LiveId" clId="{002168BF-62CD-F749-B62D-6D6A00ADECDB}" dt="2023-02-19T02:43:28.461" v="207" actId="2711"/>
          <ac:spMkLst>
            <pc:docMk/>
            <pc:sldMk cId="4016129269" sldId="804"/>
            <ac:spMk id="7" creationId="{CD66F91D-58B4-42AE-841E-CFFC9010E66D}"/>
          </ac:spMkLst>
        </pc:spChg>
        <pc:spChg chg="mod">
          <ac:chgData name="Shane LIAO" userId="e8c46040dd5f074d" providerId="LiveId" clId="{002168BF-62CD-F749-B62D-6D6A00ADECDB}" dt="2023-02-19T02:43:28.461" v="207" actId="2711"/>
          <ac:spMkLst>
            <pc:docMk/>
            <pc:sldMk cId="4016129269" sldId="804"/>
            <ac:spMk id="8" creationId="{E6388158-99B4-4582-86FA-273B6DF2E138}"/>
          </ac:spMkLst>
        </pc:spChg>
        <pc:spChg chg="mod">
          <ac:chgData name="Shane LIAO" userId="e8c46040dd5f074d" providerId="LiveId" clId="{002168BF-62CD-F749-B62D-6D6A00ADECDB}" dt="2023-02-19T02:43:28.461" v="207" actId="2711"/>
          <ac:spMkLst>
            <pc:docMk/>
            <pc:sldMk cId="4016129269" sldId="804"/>
            <ac:spMk id="9" creationId="{79118D59-5214-42FE-8F76-07900779BA4C}"/>
          </ac:spMkLst>
        </pc:spChg>
        <pc:spChg chg="mod">
          <ac:chgData name="Shane LIAO" userId="e8c46040dd5f074d" providerId="LiveId" clId="{002168BF-62CD-F749-B62D-6D6A00ADECDB}" dt="2023-02-19T02:44:04.173" v="211" actId="14100"/>
          <ac:spMkLst>
            <pc:docMk/>
            <pc:sldMk cId="4016129269" sldId="804"/>
            <ac:spMk id="10" creationId="{36D546B3-F26B-4347-8B7D-DA20F1ECB484}"/>
          </ac:spMkLst>
        </pc:spChg>
        <pc:spChg chg="mod">
          <ac:chgData name="Shane LIAO" userId="e8c46040dd5f074d" providerId="LiveId" clId="{002168BF-62CD-F749-B62D-6D6A00ADECDB}" dt="2023-02-19T02:43:40.268" v="209" actId="14100"/>
          <ac:spMkLst>
            <pc:docMk/>
            <pc:sldMk cId="4016129269" sldId="804"/>
            <ac:spMk id="11" creationId="{B0B6CECB-B886-4690-AAB4-7BB02713EBC1}"/>
          </ac:spMkLst>
        </pc:spChg>
      </pc:sldChg>
      <pc:sldChg chg="addSp modSp mod ord">
        <pc:chgData name="Shane LIAO" userId="e8c46040dd5f074d" providerId="LiveId" clId="{002168BF-62CD-F749-B62D-6D6A00ADECDB}" dt="2023-02-19T05:02:18.614" v="1985" actId="20577"/>
        <pc:sldMkLst>
          <pc:docMk/>
          <pc:sldMk cId="4053150822" sldId="805"/>
        </pc:sldMkLst>
        <pc:spChg chg="add mod">
          <ac:chgData name="Shane LIAO" userId="e8c46040dd5f074d" providerId="LiveId" clId="{002168BF-62CD-F749-B62D-6D6A00ADECDB}" dt="2023-02-19T04:58:11.593" v="1873"/>
          <ac:spMkLst>
            <pc:docMk/>
            <pc:sldMk cId="4053150822" sldId="805"/>
            <ac:spMk id="2" creationId="{F7CCB721-8B54-5930-5461-C2FF8D1FADA8}"/>
          </ac:spMkLst>
        </pc:spChg>
        <pc:spChg chg="mod">
          <ac:chgData name="Shane LIAO" userId="e8c46040dd5f074d" providerId="LiveId" clId="{002168BF-62CD-F749-B62D-6D6A00ADECDB}" dt="2023-02-18T02:03:39.732" v="173" actId="20577"/>
          <ac:spMkLst>
            <pc:docMk/>
            <pc:sldMk cId="4053150822" sldId="805"/>
            <ac:spMk id="7" creationId="{075866B1-39F6-40AA-B52E-0D940D33BE5F}"/>
          </ac:spMkLst>
        </pc:spChg>
        <pc:spChg chg="mod">
          <ac:chgData name="Shane LIAO" userId="e8c46040dd5f074d" providerId="LiveId" clId="{002168BF-62CD-F749-B62D-6D6A00ADECDB}" dt="2023-02-19T05:02:18.614" v="1985" actId="20577"/>
          <ac:spMkLst>
            <pc:docMk/>
            <pc:sldMk cId="4053150822" sldId="805"/>
            <ac:spMk id="28" creationId="{5C132385-EE31-48A7-B6A1-1A7F7CC11C02}"/>
          </ac:spMkLst>
        </pc:spChg>
      </pc:sldChg>
      <pc:sldChg chg="del mod modShow">
        <pc:chgData name="Shane LIAO" userId="e8c46040dd5f074d" providerId="LiveId" clId="{002168BF-62CD-F749-B62D-6D6A00ADECDB}" dt="2023-02-19T04:44:41.844" v="1352" actId="2696"/>
        <pc:sldMkLst>
          <pc:docMk/>
          <pc:sldMk cId="368041232" sldId="806"/>
        </pc:sldMkLst>
      </pc:sldChg>
      <pc:sldChg chg="addSp modSp mod">
        <pc:chgData name="Shane LIAO" userId="e8c46040dd5f074d" providerId="LiveId" clId="{002168BF-62CD-F749-B62D-6D6A00ADECDB}" dt="2023-02-19T04:57:41.930" v="1870" actId="1035"/>
        <pc:sldMkLst>
          <pc:docMk/>
          <pc:sldMk cId="2736370741" sldId="807"/>
        </pc:sldMkLst>
        <pc:spChg chg="add mod">
          <ac:chgData name="Shane LIAO" userId="e8c46040dd5f074d" providerId="LiveId" clId="{002168BF-62CD-F749-B62D-6D6A00ADECDB}" dt="2023-02-19T04:57:06.855" v="1845" actId="164"/>
          <ac:spMkLst>
            <pc:docMk/>
            <pc:sldMk cId="2736370741" sldId="807"/>
            <ac:spMk id="2" creationId="{0480016E-18AA-E7DE-67F9-096475C316B2}"/>
          </ac:spMkLst>
        </pc:spChg>
        <pc:spChg chg="add mod">
          <ac:chgData name="Shane LIAO" userId="e8c46040dd5f074d" providerId="LiveId" clId="{002168BF-62CD-F749-B62D-6D6A00ADECDB}" dt="2023-02-19T04:57:06.855" v="1845" actId="164"/>
          <ac:spMkLst>
            <pc:docMk/>
            <pc:sldMk cId="2736370741" sldId="807"/>
            <ac:spMk id="3" creationId="{DAC99F25-D6FE-DFC7-9C92-52C8812039CC}"/>
          </ac:spMkLst>
        </pc:spChg>
        <pc:spChg chg="mod">
          <ac:chgData name="Shane LIAO" userId="e8c46040dd5f074d" providerId="LiveId" clId="{002168BF-62CD-F749-B62D-6D6A00ADECDB}" dt="2023-02-18T01:56:21.070" v="70" actId="20577"/>
          <ac:spMkLst>
            <pc:docMk/>
            <pc:sldMk cId="2736370741" sldId="807"/>
            <ac:spMk id="7" creationId="{075866B1-39F6-40AA-B52E-0D940D33BE5F}"/>
          </ac:spMkLst>
        </pc:spChg>
        <pc:spChg chg="mod">
          <ac:chgData name="Shane LIAO" userId="e8c46040dd5f074d" providerId="LiveId" clId="{002168BF-62CD-F749-B62D-6D6A00ADECDB}" dt="2023-02-19T04:57:41.930" v="1870" actId="1035"/>
          <ac:spMkLst>
            <pc:docMk/>
            <pc:sldMk cId="2736370741" sldId="807"/>
            <ac:spMk id="28" creationId="{5C132385-EE31-48A7-B6A1-1A7F7CC11C02}"/>
          </ac:spMkLst>
        </pc:spChg>
        <pc:grpChg chg="add mod">
          <ac:chgData name="Shane LIAO" userId="e8c46040dd5f074d" providerId="LiveId" clId="{002168BF-62CD-F749-B62D-6D6A00ADECDB}" dt="2023-02-19T04:57:12.307" v="1864" actId="1035"/>
          <ac:grpSpMkLst>
            <pc:docMk/>
            <pc:sldMk cId="2736370741" sldId="807"/>
            <ac:grpSpMk id="4" creationId="{BE569A4B-E94D-2E0F-589F-A56DE364A9AE}"/>
          </ac:grpSpMkLst>
        </pc:grpChg>
      </pc:sldChg>
      <pc:sldChg chg="modSp mod">
        <pc:chgData name="Shane LIAO" userId="e8c46040dd5f074d" providerId="LiveId" clId="{002168BF-62CD-F749-B62D-6D6A00ADECDB}" dt="2023-02-19T02:46:42.329" v="265" actId="12788"/>
        <pc:sldMkLst>
          <pc:docMk/>
          <pc:sldMk cId="1546442880" sldId="809"/>
        </pc:sldMkLst>
        <pc:spChg chg="mod">
          <ac:chgData name="Shane LIAO" userId="e8c46040dd5f074d" providerId="LiveId" clId="{002168BF-62CD-F749-B62D-6D6A00ADECDB}" dt="2023-02-19T02:46:42.329" v="265" actId="12788"/>
          <ac:spMkLst>
            <pc:docMk/>
            <pc:sldMk cId="1546442880" sldId="809"/>
            <ac:spMk id="9" creationId="{E98624F0-4037-4837-9781-9DF76CBD3C74}"/>
          </ac:spMkLst>
        </pc:spChg>
      </pc:sldChg>
      <pc:sldChg chg="modSp mod modShow">
        <pc:chgData name="Shane LIAO" userId="e8c46040dd5f074d" providerId="LiveId" clId="{002168BF-62CD-F749-B62D-6D6A00ADECDB}" dt="2023-02-19T04:25:51.046" v="1018" actId="1035"/>
        <pc:sldMkLst>
          <pc:docMk/>
          <pc:sldMk cId="146386873" sldId="810"/>
        </pc:sldMkLst>
        <pc:spChg chg="mod">
          <ac:chgData name="Shane LIAO" userId="e8c46040dd5f074d" providerId="LiveId" clId="{002168BF-62CD-F749-B62D-6D6A00ADECDB}" dt="2023-02-19T03:55:33.175" v="471" actId="14100"/>
          <ac:spMkLst>
            <pc:docMk/>
            <pc:sldMk cId="146386873" sldId="810"/>
            <ac:spMk id="9" creationId="{2A14E3DD-8F33-9AD8-3009-DF7ABD28EC11}"/>
          </ac:spMkLst>
        </pc:spChg>
        <pc:spChg chg="mod">
          <ac:chgData name="Shane LIAO" userId="e8c46040dd5f074d" providerId="LiveId" clId="{002168BF-62CD-F749-B62D-6D6A00ADECDB}" dt="2023-02-19T04:25:51.046" v="1018" actId="1035"/>
          <ac:spMkLst>
            <pc:docMk/>
            <pc:sldMk cId="146386873" sldId="810"/>
            <ac:spMk id="13" creationId="{2A14E3DD-8F33-9AD8-3009-DF7ABD28EC11}"/>
          </ac:spMkLst>
        </pc:spChg>
      </pc:sldChg>
      <pc:sldChg chg="del mod modShow">
        <pc:chgData name="Shane LIAO" userId="e8c46040dd5f074d" providerId="LiveId" clId="{002168BF-62CD-F749-B62D-6D6A00ADECDB}" dt="2023-02-19T04:45:00.568" v="1353" actId="2696"/>
        <pc:sldMkLst>
          <pc:docMk/>
          <pc:sldMk cId="3616941857" sldId="811"/>
        </pc:sldMkLst>
      </pc:sldChg>
      <pc:sldChg chg="del mod modShow">
        <pc:chgData name="Shane LIAO" userId="e8c46040dd5f074d" providerId="LiveId" clId="{002168BF-62CD-F749-B62D-6D6A00ADECDB}" dt="2023-02-19T03:58:46.479" v="548" actId="2696"/>
        <pc:sldMkLst>
          <pc:docMk/>
          <pc:sldMk cId="1687403637" sldId="812"/>
        </pc:sldMkLst>
      </pc:sldChg>
      <pc:sldChg chg="addSp delSp modSp mod ord modShow">
        <pc:chgData name="Shane LIAO" userId="e8c46040dd5f074d" providerId="LiveId" clId="{002168BF-62CD-F749-B62D-6D6A00ADECDB}" dt="2023-02-19T04:48:16.498" v="1464" actId="729"/>
        <pc:sldMkLst>
          <pc:docMk/>
          <pc:sldMk cId="1783744813" sldId="813"/>
        </pc:sldMkLst>
        <pc:spChg chg="add mod">
          <ac:chgData name="Shane LIAO" userId="e8c46040dd5f074d" providerId="LiveId" clId="{002168BF-62CD-F749-B62D-6D6A00ADECDB}" dt="2023-02-19T04:47:23.610" v="1459"/>
          <ac:spMkLst>
            <pc:docMk/>
            <pc:sldMk cId="1783744813" sldId="813"/>
            <ac:spMk id="2" creationId="{B285B44B-8C73-BA6E-4646-63658AB885E2}"/>
          </ac:spMkLst>
        </pc:spChg>
        <pc:spChg chg="mod">
          <ac:chgData name="Shane LIAO" userId="e8c46040dd5f074d" providerId="LiveId" clId="{002168BF-62CD-F749-B62D-6D6A00ADECDB}" dt="2023-02-19T04:45:42.540" v="1358"/>
          <ac:spMkLst>
            <pc:docMk/>
            <pc:sldMk cId="1783744813" sldId="813"/>
            <ac:spMk id="7" creationId="{075866B1-39F6-40AA-B52E-0D940D33BE5F}"/>
          </ac:spMkLst>
        </pc:spChg>
        <pc:spChg chg="del mod">
          <ac:chgData name="Shane LIAO" userId="e8c46040dd5f074d" providerId="LiveId" clId="{002168BF-62CD-F749-B62D-6D6A00ADECDB}" dt="2023-02-19T04:47:26.037" v="1460" actId="478"/>
          <ac:spMkLst>
            <pc:docMk/>
            <pc:sldMk cId="1783744813" sldId="813"/>
            <ac:spMk id="11" creationId="{AC9F5A6B-7ECA-AA3B-7CAE-C0104AD3D8FD}"/>
          </ac:spMkLst>
        </pc:spChg>
        <pc:spChg chg="mod">
          <ac:chgData name="Shane LIAO" userId="e8c46040dd5f074d" providerId="LiveId" clId="{002168BF-62CD-F749-B62D-6D6A00ADECDB}" dt="2023-02-19T04:47:47.804" v="1462" actId="12788"/>
          <ac:spMkLst>
            <pc:docMk/>
            <pc:sldMk cId="1783744813" sldId="813"/>
            <ac:spMk id="12" creationId="{8C8C8617-EA05-F750-86A0-8A7E64D47509}"/>
          </ac:spMkLst>
        </pc:spChg>
        <pc:spChg chg="mod">
          <ac:chgData name="Shane LIAO" userId="e8c46040dd5f074d" providerId="LiveId" clId="{002168BF-62CD-F749-B62D-6D6A00ADECDB}" dt="2023-02-19T04:45:58.862" v="1375" actId="20577"/>
          <ac:spMkLst>
            <pc:docMk/>
            <pc:sldMk cId="1783744813" sldId="813"/>
            <ac:spMk id="13" creationId="{2A14E3DD-8F33-9AD8-3009-DF7ABD28EC11}"/>
          </ac:spMkLst>
        </pc:spChg>
        <pc:graphicFrameChg chg="mod">
          <ac:chgData name="Shane LIAO" userId="e8c46040dd5f074d" providerId="LiveId" clId="{002168BF-62CD-F749-B62D-6D6A00ADECDB}" dt="2023-02-19T04:47:56.594" v="1463" actId="12788"/>
          <ac:graphicFrameMkLst>
            <pc:docMk/>
            <pc:sldMk cId="1783744813" sldId="813"/>
            <ac:graphicFrameMk id="10" creationId="{B7C626D1-1A37-CDA8-3F1A-813D01E8ED82}"/>
          </ac:graphicFrameMkLst>
        </pc:graphicFrameChg>
      </pc:sldChg>
      <pc:sldChg chg="addSp delSp modSp mod ord modShow">
        <pc:chgData name="Shane LIAO" userId="e8c46040dd5f074d" providerId="LiveId" clId="{002168BF-62CD-F749-B62D-6D6A00ADECDB}" dt="2023-02-19T04:25:59.917" v="1028" actId="1035"/>
        <pc:sldMkLst>
          <pc:docMk/>
          <pc:sldMk cId="2294719191" sldId="814"/>
        </pc:sldMkLst>
        <pc:spChg chg="del">
          <ac:chgData name="Shane LIAO" userId="e8c46040dd5f074d" providerId="LiveId" clId="{002168BF-62CD-F749-B62D-6D6A00ADECDB}" dt="2023-02-19T02:50:51.481" v="281" actId="478"/>
          <ac:spMkLst>
            <pc:docMk/>
            <pc:sldMk cId="2294719191" sldId="814"/>
            <ac:spMk id="7" creationId="{075866B1-39F6-40AA-B52E-0D940D33BE5F}"/>
          </ac:spMkLst>
        </pc:spChg>
        <pc:spChg chg="del">
          <ac:chgData name="Shane LIAO" userId="e8c46040dd5f074d" providerId="LiveId" clId="{002168BF-62CD-F749-B62D-6D6A00ADECDB}" dt="2023-02-19T02:52:37.595" v="312" actId="478"/>
          <ac:spMkLst>
            <pc:docMk/>
            <pc:sldMk cId="2294719191" sldId="814"/>
            <ac:spMk id="10" creationId="{7F2B029A-4A9C-8F31-5467-56C9B7D750E0}"/>
          </ac:spMkLst>
        </pc:spChg>
        <pc:spChg chg="add del mod">
          <ac:chgData name="Shane LIAO" userId="e8c46040dd5f074d" providerId="LiveId" clId="{002168BF-62CD-F749-B62D-6D6A00ADECDB}" dt="2023-02-19T02:50:53.785" v="282" actId="478"/>
          <ac:spMkLst>
            <pc:docMk/>
            <pc:sldMk cId="2294719191" sldId="814"/>
            <ac:spMk id="12" creationId="{A8B04795-E030-74AC-EAAA-7F32BC18DA91}"/>
          </ac:spMkLst>
        </pc:spChg>
        <pc:spChg chg="mod">
          <ac:chgData name="Shane LIAO" userId="e8c46040dd5f074d" providerId="LiveId" clId="{002168BF-62CD-F749-B62D-6D6A00ADECDB}" dt="2023-02-19T03:55:48.385" v="473" actId="14100"/>
          <ac:spMkLst>
            <pc:docMk/>
            <pc:sldMk cId="2294719191" sldId="814"/>
            <ac:spMk id="14" creationId="{2A14E3DD-8F33-9AD8-3009-DF7ABD28EC11}"/>
          </ac:spMkLst>
        </pc:spChg>
        <pc:spChg chg="add mod">
          <ac:chgData name="Shane LIAO" userId="e8c46040dd5f074d" providerId="LiveId" clId="{002168BF-62CD-F749-B62D-6D6A00ADECDB}" dt="2023-02-19T02:50:54.246" v="283"/>
          <ac:spMkLst>
            <pc:docMk/>
            <pc:sldMk cId="2294719191" sldId="814"/>
            <ac:spMk id="15" creationId="{1C3E4271-06AB-7950-9BBE-ED05263CEF4A}"/>
          </ac:spMkLst>
        </pc:spChg>
        <pc:spChg chg="add mod">
          <ac:chgData name="Shane LIAO" userId="e8c46040dd5f074d" providerId="LiveId" clId="{002168BF-62CD-F749-B62D-6D6A00ADECDB}" dt="2023-02-19T04:25:59.917" v="1028" actId="1035"/>
          <ac:spMkLst>
            <pc:docMk/>
            <pc:sldMk cId="2294719191" sldId="814"/>
            <ac:spMk id="16" creationId="{335D48B2-AE7E-25D3-94D9-BE27392A9E3B}"/>
          </ac:spMkLst>
        </pc:spChg>
      </pc:sldChg>
      <pc:sldChg chg="addSp delSp modSp mod ord modShow">
        <pc:chgData name="Shane LIAO" userId="e8c46040dd5f074d" providerId="LiveId" clId="{002168BF-62CD-F749-B62D-6D6A00ADECDB}" dt="2023-02-19T04:26:06.730" v="1033" actId="1035"/>
        <pc:sldMkLst>
          <pc:docMk/>
          <pc:sldMk cId="3520208785" sldId="815"/>
        </pc:sldMkLst>
        <pc:spChg chg="add mod">
          <ac:chgData name="Shane LIAO" userId="e8c46040dd5f074d" providerId="LiveId" clId="{002168BF-62CD-F749-B62D-6D6A00ADECDB}" dt="2023-02-19T04:26:06.730" v="1033" actId="1035"/>
          <ac:spMkLst>
            <pc:docMk/>
            <pc:sldMk cId="3520208785" sldId="815"/>
            <ac:spMk id="2" creationId="{087BF2AF-28B4-201E-3DEE-A902394C2585}"/>
          </ac:spMkLst>
        </pc:spChg>
        <pc:spChg chg="del">
          <ac:chgData name="Shane LIAO" userId="e8c46040dd5f074d" providerId="LiveId" clId="{002168BF-62CD-F749-B62D-6D6A00ADECDB}" dt="2023-02-19T04:00:03.887" v="686" actId="478"/>
          <ac:spMkLst>
            <pc:docMk/>
            <pc:sldMk cId="3520208785" sldId="815"/>
            <ac:spMk id="7" creationId="{075866B1-39F6-40AA-B52E-0D940D33BE5F}"/>
          </ac:spMkLst>
        </pc:spChg>
        <pc:spChg chg="add del mod">
          <ac:chgData name="Shane LIAO" userId="e8c46040dd5f074d" providerId="LiveId" clId="{002168BF-62CD-F749-B62D-6D6A00ADECDB}" dt="2023-02-19T04:25:11.501" v="1004" actId="478"/>
          <ac:spMkLst>
            <pc:docMk/>
            <pc:sldMk cId="3520208785" sldId="815"/>
            <ac:spMk id="10" creationId="{00881F7F-78CB-258E-9CE8-2D03FF51ED1F}"/>
          </ac:spMkLst>
        </pc:spChg>
        <pc:spChg chg="add del mod">
          <ac:chgData name="Shane LIAO" userId="e8c46040dd5f074d" providerId="LiveId" clId="{002168BF-62CD-F749-B62D-6D6A00ADECDB}" dt="2023-02-19T04:00:04.868" v="687" actId="478"/>
          <ac:spMkLst>
            <pc:docMk/>
            <pc:sldMk cId="3520208785" sldId="815"/>
            <ac:spMk id="10" creationId="{A9684F35-1DCA-4EEC-EC6A-1D1140CA0F2F}"/>
          </ac:spMkLst>
        </pc:spChg>
        <pc:spChg chg="add del mod">
          <ac:chgData name="Shane LIAO" userId="e8c46040dd5f074d" providerId="LiveId" clId="{002168BF-62CD-F749-B62D-6D6A00ADECDB}" dt="2023-02-19T04:25:11.501" v="1004" actId="478"/>
          <ac:spMkLst>
            <pc:docMk/>
            <pc:sldMk cId="3520208785" sldId="815"/>
            <ac:spMk id="11" creationId="{C9AB8433-A244-DA9C-D634-D4BBD96F097D}"/>
          </ac:spMkLst>
        </pc:spChg>
        <pc:spChg chg="del mod">
          <ac:chgData name="Shane LIAO" userId="e8c46040dd5f074d" providerId="LiveId" clId="{002168BF-62CD-F749-B62D-6D6A00ADECDB}" dt="2023-02-19T04:25:15.155" v="1005" actId="478"/>
          <ac:spMkLst>
            <pc:docMk/>
            <pc:sldMk cId="3520208785" sldId="815"/>
            <ac:spMk id="12" creationId="{A25D3661-EF0F-03D5-8869-02F06AE4779F}"/>
          </ac:spMkLst>
        </pc:spChg>
        <pc:spChg chg="mod">
          <ac:chgData name="Shane LIAO" userId="e8c46040dd5f074d" providerId="LiveId" clId="{002168BF-62CD-F749-B62D-6D6A00ADECDB}" dt="2023-02-19T04:00:10.406" v="692" actId="20577"/>
          <ac:spMkLst>
            <pc:docMk/>
            <pc:sldMk cId="3520208785" sldId="815"/>
            <ac:spMk id="15" creationId="{2A14E3DD-8F33-9AD8-3009-DF7ABD28EC11}"/>
          </ac:spMkLst>
        </pc:spChg>
        <pc:graphicFrameChg chg="mod">
          <ac:chgData name="Shane LIAO" userId="e8c46040dd5f074d" providerId="LiveId" clId="{002168BF-62CD-F749-B62D-6D6A00ADECDB}" dt="2023-02-19T04:25:00.069" v="999" actId="1036"/>
          <ac:graphicFrameMkLst>
            <pc:docMk/>
            <pc:sldMk cId="3520208785" sldId="815"/>
            <ac:graphicFrameMk id="13" creationId="{02E37C3C-FE5D-F520-5476-8F47F2B31D79}"/>
          </ac:graphicFrameMkLst>
        </pc:graphicFrameChg>
      </pc:sldChg>
      <pc:sldChg chg="modSp mod modShow">
        <pc:chgData name="Shane LIAO" userId="e8c46040dd5f074d" providerId="LiveId" clId="{002168BF-62CD-F749-B62D-6D6A00ADECDB}" dt="2023-02-19T04:25:55.785" v="1023" actId="1035"/>
        <pc:sldMkLst>
          <pc:docMk/>
          <pc:sldMk cId="2956114909" sldId="816"/>
        </pc:sldMkLst>
        <pc:spChg chg="mod">
          <ac:chgData name="Shane LIAO" userId="e8c46040dd5f074d" providerId="LiveId" clId="{002168BF-62CD-F749-B62D-6D6A00ADECDB}" dt="2023-02-19T04:25:55.785" v="1023" actId="1035"/>
          <ac:spMkLst>
            <pc:docMk/>
            <pc:sldMk cId="2956114909" sldId="816"/>
            <ac:spMk id="9" creationId="{2A14E3DD-8F33-9AD8-3009-DF7ABD28EC11}"/>
          </ac:spMkLst>
        </pc:spChg>
        <pc:spChg chg="mod">
          <ac:chgData name="Shane LIAO" userId="e8c46040dd5f074d" providerId="LiveId" clId="{002168BF-62CD-F749-B62D-6D6A00ADECDB}" dt="2023-02-19T03:55:41.825" v="472" actId="14100"/>
          <ac:spMkLst>
            <pc:docMk/>
            <pc:sldMk cId="2956114909" sldId="816"/>
            <ac:spMk id="11" creationId="{2A14E3DD-8F33-9AD8-3009-DF7ABD28EC11}"/>
          </ac:spMkLst>
        </pc:spChg>
      </pc:sldChg>
      <pc:sldChg chg="del mod modShow">
        <pc:chgData name="Shane LIAO" userId="e8c46040dd5f074d" providerId="LiveId" clId="{002168BF-62CD-F749-B62D-6D6A00ADECDB}" dt="2023-02-19T04:10:51.986" v="761" actId="2696"/>
        <pc:sldMkLst>
          <pc:docMk/>
          <pc:sldMk cId="1656951515" sldId="817"/>
        </pc:sldMkLst>
      </pc:sldChg>
      <pc:sldChg chg="del mod modShow">
        <pc:chgData name="Shane LIAO" userId="e8c46040dd5f074d" providerId="LiveId" clId="{002168BF-62CD-F749-B62D-6D6A00ADECDB}" dt="2023-02-19T04:17:50.035" v="847" actId="2696"/>
        <pc:sldMkLst>
          <pc:docMk/>
          <pc:sldMk cId="3976212117" sldId="818"/>
        </pc:sldMkLst>
      </pc:sldChg>
      <pc:sldChg chg="addSp delSp modSp mod ord modShow">
        <pc:chgData name="Shane LIAO" userId="e8c46040dd5f074d" providerId="LiveId" clId="{002168BF-62CD-F749-B62D-6D6A00ADECDB}" dt="2023-02-19T04:08:30.017" v="727" actId="207"/>
        <pc:sldMkLst>
          <pc:docMk/>
          <pc:sldMk cId="2950630140" sldId="819"/>
        </pc:sldMkLst>
        <pc:spChg chg="del">
          <ac:chgData name="Shane LIAO" userId="e8c46040dd5f074d" providerId="LiveId" clId="{002168BF-62CD-F749-B62D-6D6A00ADECDB}" dt="2023-02-19T03:54:51.353" v="467" actId="478"/>
          <ac:spMkLst>
            <pc:docMk/>
            <pc:sldMk cId="2950630140" sldId="819"/>
            <ac:spMk id="7" creationId="{075866B1-39F6-40AA-B52E-0D940D33BE5F}"/>
          </ac:spMkLst>
        </pc:spChg>
        <pc:spChg chg="mod">
          <ac:chgData name="Shane LIAO" userId="e8c46040dd5f074d" providerId="LiveId" clId="{002168BF-62CD-F749-B62D-6D6A00ADECDB}" dt="2023-02-19T04:08:30.017" v="727" actId="207"/>
          <ac:spMkLst>
            <pc:docMk/>
            <pc:sldMk cId="2950630140" sldId="819"/>
            <ac:spMk id="10" creationId="{178FA85A-1740-0A7E-11EF-BBD93714CBF8}"/>
          </ac:spMkLst>
        </pc:spChg>
        <pc:spChg chg="add del mod">
          <ac:chgData name="Shane LIAO" userId="e8c46040dd5f074d" providerId="LiveId" clId="{002168BF-62CD-F749-B62D-6D6A00ADECDB}" dt="2023-02-19T03:54:52.755" v="468" actId="478"/>
          <ac:spMkLst>
            <pc:docMk/>
            <pc:sldMk cId="2950630140" sldId="819"/>
            <ac:spMk id="12" creationId="{84FDA5C9-411C-2E51-3013-E56E1B53FC52}"/>
          </ac:spMkLst>
        </pc:spChg>
        <pc:spChg chg="add mod">
          <ac:chgData name="Shane LIAO" userId="e8c46040dd5f074d" providerId="LiveId" clId="{002168BF-62CD-F749-B62D-6D6A00ADECDB}" dt="2023-02-19T03:54:53.053" v="469"/>
          <ac:spMkLst>
            <pc:docMk/>
            <pc:sldMk cId="2950630140" sldId="819"/>
            <ac:spMk id="13" creationId="{FC52CF74-9467-8607-C9EA-3FF8C3706E4C}"/>
          </ac:spMkLst>
        </pc:spChg>
        <pc:spChg chg="mod">
          <ac:chgData name="Shane LIAO" userId="e8c46040dd5f074d" providerId="LiveId" clId="{002168BF-62CD-F749-B62D-6D6A00ADECDB}" dt="2023-02-19T03:58:20.716" v="547" actId="20577"/>
          <ac:spMkLst>
            <pc:docMk/>
            <pc:sldMk cId="2950630140" sldId="819"/>
            <ac:spMk id="14" creationId="{2A14E3DD-8F33-9AD8-3009-DF7ABD28EC11}"/>
          </ac:spMkLst>
        </pc:spChg>
      </pc:sldChg>
      <pc:sldChg chg="addSp delSp modSp mod ord modShow">
        <pc:chgData name="Shane LIAO" userId="e8c46040dd5f074d" providerId="LiveId" clId="{002168BF-62CD-F749-B62D-6D6A00ADECDB}" dt="2023-02-19T04:40:52.777" v="1244" actId="5793"/>
        <pc:sldMkLst>
          <pc:docMk/>
          <pc:sldMk cId="680994056" sldId="821"/>
        </pc:sldMkLst>
        <pc:spChg chg="del">
          <ac:chgData name="Shane LIAO" userId="e8c46040dd5f074d" providerId="LiveId" clId="{002168BF-62CD-F749-B62D-6D6A00ADECDB}" dt="2023-02-19T04:13:17.628" v="776" actId="478"/>
          <ac:spMkLst>
            <pc:docMk/>
            <pc:sldMk cId="680994056" sldId="821"/>
            <ac:spMk id="7" creationId="{075866B1-39F6-40AA-B52E-0D940D33BE5F}"/>
          </ac:spMkLst>
        </pc:spChg>
        <pc:spChg chg="add del mod">
          <ac:chgData name="Shane LIAO" userId="e8c46040dd5f074d" providerId="LiveId" clId="{002168BF-62CD-F749-B62D-6D6A00ADECDB}" dt="2023-02-19T04:13:18.725" v="777" actId="478"/>
          <ac:spMkLst>
            <pc:docMk/>
            <pc:sldMk cId="680994056" sldId="821"/>
            <ac:spMk id="10" creationId="{1D2F1BEA-F47D-10F3-6F63-F5B4A2935663}"/>
          </ac:spMkLst>
        </pc:spChg>
        <pc:spChg chg="add mod">
          <ac:chgData name="Shane LIAO" userId="e8c46040dd5f074d" providerId="LiveId" clId="{002168BF-62CD-F749-B62D-6D6A00ADECDB}" dt="2023-02-19T04:13:25.073" v="778"/>
          <ac:spMkLst>
            <pc:docMk/>
            <pc:sldMk cId="680994056" sldId="821"/>
            <ac:spMk id="11" creationId="{5D36D0FC-D0FA-2A70-A948-19D06F3AB976}"/>
          </ac:spMkLst>
        </pc:spChg>
        <pc:spChg chg="del mod">
          <ac:chgData name="Shane LIAO" userId="e8c46040dd5f074d" providerId="LiveId" clId="{002168BF-62CD-F749-B62D-6D6A00ADECDB}" dt="2023-02-19T04:26:52.002" v="1041" actId="478"/>
          <ac:spMkLst>
            <pc:docMk/>
            <pc:sldMk cId="680994056" sldId="821"/>
            <ac:spMk id="12" creationId="{A25D3661-EF0F-03D5-8869-02F06AE4779F}"/>
          </ac:spMkLst>
        </pc:spChg>
        <pc:spChg chg="add mod">
          <ac:chgData name="Shane LIAO" userId="e8c46040dd5f074d" providerId="LiveId" clId="{002168BF-62CD-F749-B62D-6D6A00ADECDB}" dt="2023-02-19T04:40:52.777" v="1244" actId="5793"/>
          <ac:spMkLst>
            <pc:docMk/>
            <pc:sldMk cId="680994056" sldId="821"/>
            <ac:spMk id="13" creationId="{0D290D61-60E0-2DFC-1ED4-CAC9674EC213}"/>
          </ac:spMkLst>
        </pc:spChg>
        <pc:spChg chg="mod">
          <ac:chgData name="Shane LIAO" userId="e8c46040dd5f074d" providerId="LiveId" clId="{002168BF-62CD-F749-B62D-6D6A00ADECDB}" dt="2023-02-19T04:13:14.803" v="775" actId="20577"/>
          <ac:spMkLst>
            <pc:docMk/>
            <pc:sldMk cId="680994056" sldId="821"/>
            <ac:spMk id="15" creationId="{2A14E3DD-8F33-9AD8-3009-DF7ABD28EC11}"/>
          </ac:spMkLst>
        </pc:spChg>
      </pc:sldChg>
      <pc:sldChg chg="del mod modShow">
        <pc:chgData name="Shane LIAO" userId="e8c46040dd5f074d" providerId="LiveId" clId="{002168BF-62CD-F749-B62D-6D6A00ADECDB}" dt="2023-02-19T04:35:06.879" v="1114" actId="2696"/>
        <pc:sldMkLst>
          <pc:docMk/>
          <pc:sldMk cId="2015961062" sldId="822"/>
        </pc:sldMkLst>
      </pc:sldChg>
      <pc:sldChg chg="addSp delSp modSp mod ord modShow">
        <pc:chgData name="Shane LIAO" userId="e8c46040dd5f074d" providerId="LiveId" clId="{002168BF-62CD-F749-B62D-6D6A00ADECDB}" dt="2023-02-19T04:37:46.391" v="1178" actId="729"/>
        <pc:sldMkLst>
          <pc:docMk/>
          <pc:sldMk cId="2911527406" sldId="823"/>
        </pc:sldMkLst>
        <pc:spChg chg="del">
          <ac:chgData name="Shane LIAO" userId="e8c46040dd5f074d" providerId="LiveId" clId="{002168BF-62CD-F749-B62D-6D6A00ADECDB}" dt="2023-02-19T04:35:30.387" v="1116" actId="478"/>
          <ac:spMkLst>
            <pc:docMk/>
            <pc:sldMk cId="2911527406" sldId="823"/>
            <ac:spMk id="7" creationId="{075866B1-39F6-40AA-B52E-0D940D33BE5F}"/>
          </ac:spMkLst>
        </pc:spChg>
        <pc:spChg chg="del mod">
          <ac:chgData name="Shane LIAO" userId="e8c46040dd5f074d" providerId="LiveId" clId="{002168BF-62CD-F749-B62D-6D6A00ADECDB}" dt="2023-02-19T04:36:47.926" v="1141" actId="478"/>
          <ac:spMkLst>
            <pc:docMk/>
            <pc:sldMk cId="2911527406" sldId="823"/>
            <ac:spMk id="10" creationId="{7F2B029A-4A9C-8F31-5467-56C9B7D750E0}"/>
          </ac:spMkLst>
        </pc:spChg>
        <pc:spChg chg="mod">
          <ac:chgData name="Shane LIAO" userId="e8c46040dd5f074d" providerId="LiveId" clId="{002168BF-62CD-F749-B62D-6D6A00ADECDB}" dt="2023-02-19T04:35:46.447" v="1128" actId="1036"/>
          <ac:spMkLst>
            <pc:docMk/>
            <pc:sldMk cId="2911527406" sldId="823"/>
            <ac:spMk id="11" creationId="{473F6AB9-9352-DB00-B147-A09AF7A26BB3}"/>
          </ac:spMkLst>
        </pc:spChg>
        <pc:spChg chg="mod">
          <ac:chgData name="Shane LIAO" userId="e8c46040dd5f074d" providerId="LiveId" clId="{002168BF-62CD-F749-B62D-6D6A00ADECDB}" dt="2023-02-19T04:35:46.447" v="1128" actId="1036"/>
          <ac:spMkLst>
            <pc:docMk/>
            <pc:sldMk cId="2911527406" sldId="823"/>
            <ac:spMk id="12" creationId="{31DD4542-E7CB-ACEF-DDEC-493809C452D6}"/>
          </ac:spMkLst>
        </pc:spChg>
        <pc:spChg chg="add del mod">
          <ac:chgData name="Shane LIAO" userId="e8c46040dd5f074d" providerId="LiveId" clId="{002168BF-62CD-F749-B62D-6D6A00ADECDB}" dt="2023-02-19T04:35:31.539" v="1117" actId="478"/>
          <ac:spMkLst>
            <pc:docMk/>
            <pc:sldMk cId="2911527406" sldId="823"/>
            <ac:spMk id="13" creationId="{0631258A-00C3-4E1B-92CC-D27984A5DB77}"/>
          </ac:spMkLst>
        </pc:spChg>
        <pc:spChg chg="add mod">
          <ac:chgData name="Shane LIAO" userId="e8c46040dd5f074d" providerId="LiveId" clId="{002168BF-62CD-F749-B62D-6D6A00ADECDB}" dt="2023-02-19T04:35:32.540" v="1118"/>
          <ac:spMkLst>
            <pc:docMk/>
            <pc:sldMk cId="2911527406" sldId="823"/>
            <ac:spMk id="15" creationId="{D30939A5-B58C-3C8A-B530-F1EC52D7D192}"/>
          </ac:spMkLst>
        </pc:spChg>
        <pc:spChg chg="add del mod">
          <ac:chgData name="Shane LIAO" userId="e8c46040dd5f074d" providerId="LiveId" clId="{002168BF-62CD-F749-B62D-6D6A00ADECDB}" dt="2023-02-19T04:36:26.437" v="1131"/>
          <ac:spMkLst>
            <pc:docMk/>
            <pc:sldMk cId="2911527406" sldId="823"/>
            <ac:spMk id="16" creationId="{81925773-89F1-074A-50CB-39ED1F21704F}"/>
          </ac:spMkLst>
        </pc:spChg>
        <pc:spChg chg="add mod">
          <ac:chgData name="Shane LIAO" userId="e8c46040dd5f074d" providerId="LiveId" clId="{002168BF-62CD-F749-B62D-6D6A00ADECDB}" dt="2023-02-19T04:37:39.306" v="1177" actId="255"/>
          <ac:spMkLst>
            <pc:docMk/>
            <pc:sldMk cId="2911527406" sldId="823"/>
            <ac:spMk id="17" creationId="{E42CE585-6294-F2A9-4792-8FA64F783798}"/>
          </ac:spMkLst>
        </pc:spChg>
        <pc:picChg chg="mod">
          <ac:chgData name="Shane LIAO" userId="e8c46040dd5f074d" providerId="LiveId" clId="{002168BF-62CD-F749-B62D-6D6A00ADECDB}" dt="2023-02-19T04:35:46.447" v="1128" actId="1036"/>
          <ac:picMkLst>
            <pc:docMk/>
            <pc:sldMk cId="2911527406" sldId="823"/>
            <ac:picMk id="1026" creationId="{DDEC5DDE-FE0B-58CC-D7A4-1F670FA4364E}"/>
          </ac:picMkLst>
        </pc:picChg>
        <pc:picChg chg="mod">
          <ac:chgData name="Shane LIAO" userId="e8c46040dd5f074d" providerId="LiveId" clId="{002168BF-62CD-F749-B62D-6D6A00ADECDB}" dt="2023-02-19T04:35:46.447" v="1128" actId="1036"/>
          <ac:picMkLst>
            <pc:docMk/>
            <pc:sldMk cId="2911527406" sldId="823"/>
            <ac:picMk id="1030" creationId="{149CB581-F748-D8F0-62CA-03CBA7E7151C}"/>
          </ac:picMkLst>
        </pc:picChg>
      </pc:sldChg>
      <pc:sldChg chg="addSp delSp modSp mod ord modShow">
        <pc:chgData name="Shane LIAO" userId="e8c46040dd5f074d" providerId="LiveId" clId="{002168BF-62CD-F749-B62D-6D6A00ADECDB}" dt="2023-02-19T04:39:16.819" v="1205" actId="729"/>
        <pc:sldMkLst>
          <pc:docMk/>
          <pc:sldMk cId="3115455689" sldId="824"/>
        </pc:sldMkLst>
        <pc:spChg chg="del">
          <ac:chgData name="Shane LIAO" userId="e8c46040dd5f074d" providerId="LiveId" clId="{002168BF-62CD-F749-B62D-6D6A00ADECDB}" dt="2023-02-19T04:38:02.095" v="1180" actId="478"/>
          <ac:spMkLst>
            <pc:docMk/>
            <pc:sldMk cId="3115455689" sldId="824"/>
            <ac:spMk id="7" creationId="{075866B1-39F6-40AA-B52E-0D940D33BE5F}"/>
          </ac:spMkLst>
        </pc:spChg>
        <pc:spChg chg="del mod">
          <ac:chgData name="Shane LIAO" userId="e8c46040dd5f074d" providerId="LiveId" clId="{002168BF-62CD-F749-B62D-6D6A00ADECDB}" dt="2023-02-19T04:39:13.162" v="1204" actId="478"/>
          <ac:spMkLst>
            <pc:docMk/>
            <pc:sldMk cId="3115455689" sldId="824"/>
            <ac:spMk id="10" creationId="{7F2B029A-4A9C-8F31-5467-56C9B7D750E0}"/>
          </ac:spMkLst>
        </pc:spChg>
        <pc:spChg chg="add del mod">
          <ac:chgData name="Shane LIAO" userId="e8c46040dd5f074d" providerId="LiveId" clId="{002168BF-62CD-F749-B62D-6D6A00ADECDB}" dt="2023-02-19T04:38:02.967" v="1181" actId="478"/>
          <ac:spMkLst>
            <pc:docMk/>
            <pc:sldMk cId="3115455689" sldId="824"/>
            <ac:spMk id="11" creationId="{146F738F-1546-FB95-A5F9-B38C46B674A7}"/>
          </ac:spMkLst>
        </pc:spChg>
        <pc:spChg chg="add mod">
          <ac:chgData name="Shane LIAO" userId="e8c46040dd5f074d" providerId="LiveId" clId="{002168BF-62CD-F749-B62D-6D6A00ADECDB}" dt="2023-02-19T04:38:03.891" v="1182"/>
          <ac:spMkLst>
            <pc:docMk/>
            <pc:sldMk cId="3115455689" sldId="824"/>
            <ac:spMk id="12" creationId="{7D8F9CBE-6929-64C5-5C0C-56D4E1338F54}"/>
          </ac:spMkLst>
        </pc:spChg>
        <pc:spChg chg="add mod">
          <ac:chgData name="Shane LIAO" userId="e8c46040dd5f074d" providerId="LiveId" clId="{002168BF-62CD-F749-B62D-6D6A00ADECDB}" dt="2023-02-19T04:39:11.373" v="1203"/>
          <ac:spMkLst>
            <pc:docMk/>
            <pc:sldMk cId="3115455689" sldId="824"/>
            <ac:spMk id="13" creationId="{D7DDD647-1975-8CD5-3FAF-2BF6A40809FB}"/>
          </ac:spMkLst>
        </pc:spChg>
        <pc:spChg chg="mod">
          <ac:chgData name="Shane LIAO" userId="e8c46040dd5f074d" providerId="LiveId" clId="{002168BF-62CD-F749-B62D-6D6A00ADECDB}" dt="2023-02-19T04:38:36.430" v="1192" actId="20577"/>
          <ac:spMkLst>
            <pc:docMk/>
            <pc:sldMk cId="3115455689" sldId="824"/>
            <ac:spMk id="14" creationId="{2A14E3DD-8F33-9AD8-3009-DF7ABD28EC11}"/>
          </ac:spMkLst>
        </pc:spChg>
      </pc:sldChg>
      <pc:sldChg chg="del mod modShow">
        <pc:chgData name="Shane LIAO" userId="e8c46040dd5f074d" providerId="LiveId" clId="{002168BF-62CD-F749-B62D-6D6A00ADECDB}" dt="2023-02-19T04:39:31.900" v="1206" actId="2696"/>
        <pc:sldMkLst>
          <pc:docMk/>
          <pc:sldMk cId="1235882805" sldId="825"/>
        </pc:sldMkLst>
      </pc:sldChg>
      <pc:sldChg chg="addSp delSp modSp mod ord modShow">
        <pc:chgData name="Shane LIAO" userId="e8c46040dd5f074d" providerId="LiveId" clId="{002168BF-62CD-F749-B62D-6D6A00ADECDB}" dt="2023-02-19T04:41:19.582" v="1245" actId="729"/>
        <pc:sldMkLst>
          <pc:docMk/>
          <pc:sldMk cId="2270347557" sldId="826"/>
        </pc:sldMkLst>
        <pc:spChg chg="del">
          <ac:chgData name="Shane LIAO" userId="e8c46040dd5f074d" providerId="LiveId" clId="{002168BF-62CD-F749-B62D-6D6A00ADECDB}" dt="2023-02-19T04:39:51.111" v="1226" actId="478"/>
          <ac:spMkLst>
            <pc:docMk/>
            <pc:sldMk cId="2270347557" sldId="826"/>
            <ac:spMk id="7" creationId="{075866B1-39F6-40AA-B52E-0D940D33BE5F}"/>
          </ac:spMkLst>
        </pc:spChg>
        <pc:spChg chg="del mod">
          <ac:chgData name="Shane LIAO" userId="e8c46040dd5f074d" providerId="LiveId" clId="{002168BF-62CD-F749-B62D-6D6A00ADECDB}" dt="2023-02-19T04:40:10.564" v="1232" actId="478"/>
          <ac:spMkLst>
            <pc:docMk/>
            <pc:sldMk cId="2270347557" sldId="826"/>
            <ac:spMk id="10" creationId="{7F2B029A-4A9C-8F31-5467-56C9B7D750E0}"/>
          </ac:spMkLst>
        </pc:spChg>
        <pc:spChg chg="add del mod">
          <ac:chgData name="Shane LIAO" userId="e8c46040dd5f074d" providerId="LiveId" clId="{002168BF-62CD-F749-B62D-6D6A00ADECDB}" dt="2023-02-19T04:39:51.991" v="1227" actId="478"/>
          <ac:spMkLst>
            <pc:docMk/>
            <pc:sldMk cId="2270347557" sldId="826"/>
            <ac:spMk id="11" creationId="{C723829E-822B-B13A-D997-760EC4812303}"/>
          </ac:spMkLst>
        </pc:spChg>
        <pc:spChg chg="add mod">
          <ac:chgData name="Shane LIAO" userId="e8c46040dd5f074d" providerId="LiveId" clId="{002168BF-62CD-F749-B62D-6D6A00ADECDB}" dt="2023-02-19T04:39:53.068" v="1228"/>
          <ac:spMkLst>
            <pc:docMk/>
            <pc:sldMk cId="2270347557" sldId="826"/>
            <ac:spMk id="12" creationId="{F443206A-FB77-3214-F5DE-4B1B26A7CDAE}"/>
          </ac:spMkLst>
        </pc:spChg>
        <pc:spChg chg="add mod">
          <ac:chgData name="Shane LIAO" userId="e8c46040dd5f074d" providerId="LiveId" clId="{002168BF-62CD-F749-B62D-6D6A00ADECDB}" dt="2023-02-19T04:40:12.931" v="1236" actId="5793"/>
          <ac:spMkLst>
            <pc:docMk/>
            <pc:sldMk cId="2270347557" sldId="826"/>
            <ac:spMk id="13" creationId="{678629DB-D815-6C43-23E1-B8C4B99F023B}"/>
          </ac:spMkLst>
        </pc:spChg>
        <pc:spChg chg="mod">
          <ac:chgData name="Shane LIAO" userId="e8c46040dd5f074d" providerId="LiveId" clId="{002168BF-62CD-F749-B62D-6D6A00ADECDB}" dt="2023-02-19T04:39:43.074" v="1225" actId="20577"/>
          <ac:spMkLst>
            <pc:docMk/>
            <pc:sldMk cId="2270347557" sldId="826"/>
            <ac:spMk id="14" creationId="{2A14E3DD-8F33-9AD8-3009-DF7ABD28EC11}"/>
          </ac:spMkLst>
        </pc:spChg>
      </pc:sldChg>
      <pc:sldChg chg="del mod modShow">
        <pc:chgData name="Shane LIAO" userId="e8c46040dd5f074d" providerId="LiveId" clId="{002168BF-62CD-F749-B62D-6D6A00ADECDB}" dt="2023-02-19T04:59:11.356" v="1930" actId="2696"/>
        <pc:sldMkLst>
          <pc:docMk/>
          <pc:sldMk cId="68255715" sldId="827"/>
        </pc:sldMkLst>
      </pc:sldChg>
      <pc:sldChg chg="del mod modShow">
        <pc:chgData name="Shane LIAO" userId="e8c46040dd5f074d" providerId="LiveId" clId="{002168BF-62CD-F749-B62D-6D6A00ADECDB}" dt="2023-02-19T04:44:36.188" v="1351" actId="2696"/>
        <pc:sldMkLst>
          <pc:docMk/>
          <pc:sldMk cId="3200513689" sldId="828"/>
        </pc:sldMkLst>
      </pc:sldChg>
      <pc:sldChg chg="addSp delSp modSp mod ord modShow">
        <pc:chgData name="Shane LIAO" userId="e8c46040dd5f074d" providerId="LiveId" clId="{002168BF-62CD-F749-B62D-6D6A00ADECDB}" dt="2023-02-19T04:55:50.949" v="1829" actId="14100"/>
        <pc:sldMkLst>
          <pc:docMk/>
          <pc:sldMk cId="2084486556" sldId="829"/>
        </pc:sldMkLst>
        <pc:spChg chg="mod">
          <ac:chgData name="Shane LIAO" userId="e8c46040dd5f074d" providerId="LiveId" clId="{002168BF-62CD-F749-B62D-6D6A00ADECDB}" dt="2023-02-19T04:45:45.335" v="1360"/>
          <ac:spMkLst>
            <pc:docMk/>
            <pc:sldMk cId="2084486556" sldId="829"/>
            <ac:spMk id="7" creationId="{075866B1-39F6-40AA-B52E-0D940D33BE5F}"/>
          </ac:spMkLst>
        </pc:spChg>
        <pc:spChg chg="add del">
          <ac:chgData name="Shane LIAO" userId="e8c46040dd5f074d" providerId="LiveId" clId="{002168BF-62CD-F749-B62D-6D6A00ADECDB}" dt="2023-02-19T04:52:15.827" v="1668" actId="478"/>
          <ac:spMkLst>
            <pc:docMk/>
            <pc:sldMk cId="2084486556" sldId="829"/>
            <ac:spMk id="10" creationId="{FA537054-C07F-036E-241F-ED3354C99E1E}"/>
          </ac:spMkLst>
        </pc:spChg>
        <pc:spChg chg="add mod">
          <ac:chgData name="Shane LIAO" userId="e8c46040dd5f074d" providerId="LiveId" clId="{002168BF-62CD-F749-B62D-6D6A00ADECDB}" dt="2023-02-19T04:55:50.949" v="1829" actId="14100"/>
          <ac:spMkLst>
            <pc:docMk/>
            <pc:sldMk cId="2084486556" sldId="829"/>
            <ac:spMk id="11" creationId="{E8A5EE92-28BE-2449-6FD3-811FB2C01A09}"/>
          </ac:spMkLst>
        </pc:spChg>
        <pc:spChg chg="mod">
          <ac:chgData name="Shane LIAO" userId="e8c46040dd5f074d" providerId="LiveId" clId="{002168BF-62CD-F749-B62D-6D6A00ADECDB}" dt="2023-02-19T04:48:22.147" v="1477" actId="20577"/>
          <ac:spMkLst>
            <pc:docMk/>
            <pc:sldMk cId="2084486556" sldId="829"/>
            <ac:spMk id="13" creationId="{2A14E3DD-8F33-9AD8-3009-DF7ABD28EC11}"/>
          </ac:spMkLst>
        </pc:spChg>
      </pc:sldChg>
      <pc:sldChg chg="addSp delSp modSp add mod">
        <pc:chgData name="Shane LIAO" userId="e8c46040dd5f074d" providerId="LiveId" clId="{002168BF-62CD-F749-B62D-6D6A00ADECDB}" dt="2023-02-19T04:26:19.278" v="1037" actId="478"/>
        <pc:sldMkLst>
          <pc:docMk/>
          <pc:sldMk cId="248286087" sldId="830"/>
        </pc:sldMkLst>
        <pc:spChg chg="add del">
          <ac:chgData name="Shane LIAO" userId="e8c46040dd5f074d" providerId="LiveId" clId="{002168BF-62CD-F749-B62D-6D6A00ADECDB}" dt="2023-02-19T04:25:23.139" v="1007" actId="22"/>
          <ac:spMkLst>
            <pc:docMk/>
            <pc:sldMk cId="248286087" sldId="830"/>
            <ac:spMk id="7" creationId="{633B5A45-9A2C-CD4C-69B9-E3E510E46D86}"/>
          </ac:spMkLst>
        </pc:spChg>
        <pc:spChg chg="add mod">
          <ac:chgData name="Shane LIAO" userId="e8c46040dd5f074d" providerId="LiveId" clId="{002168BF-62CD-F749-B62D-6D6A00ADECDB}" dt="2023-02-19T04:26:16.333" v="1036"/>
          <ac:spMkLst>
            <pc:docMk/>
            <pc:sldMk cId="248286087" sldId="830"/>
            <ac:spMk id="10" creationId="{C353F586-20E8-E6C4-3F35-91274BCA5100}"/>
          </ac:spMkLst>
        </pc:spChg>
        <pc:spChg chg="del mod">
          <ac:chgData name="Shane LIAO" userId="e8c46040dd5f074d" providerId="LiveId" clId="{002168BF-62CD-F749-B62D-6D6A00ADECDB}" dt="2023-02-19T04:26:19.278" v="1037" actId="478"/>
          <ac:spMkLst>
            <pc:docMk/>
            <pc:sldMk cId="248286087" sldId="830"/>
            <ac:spMk id="12" creationId="{A25D3661-EF0F-03D5-8869-02F06AE4779F}"/>
          </ac:spMkLst>
        </pc:spChg>
        <pc:spChg chg="mod">
          <ac:chgData name="Shane LIAO" userId="e8c46040dd5f074d" providerId="LiveId" clId="{002168BF-62CD-F749-B62D-6D6A00ADECDB}" dt="2023-02-19T04:08:45.422" v="731"/>
          <ac:spMkLst>
            <pc:docMk/>
            <pc:sldMk cId="248286087" sldId="830"/>
            <ac:spMk id="15" creationId="{2A14E3DD-8F33-9AD8-3009-DF7ABD28EC11}"/>
          </ac:spMkLst>
        </pc:spChg>
        <pc:graphicFrameChg chg="del">
          <ac:chgData name="Shane LIAO" userId="e8c46040dd5f074d" providerId="LiveId" clId="{002168BF-62CD-F749-B62D-6D6A00ADECDB}" dt="2023-02-19T04:00:36.697" v="694" actId="478"/>
          <ac:graphicFrameMkLst>
            <pc:docMk/>
            <pc:sldMk cId="248286087" sldId="830"/>
            <ac:graphicFrameMk id="13" creationId="{02E37C3C-FE5D-F520-5476-8F47F2B31D79}"/>
          </ac:graphicFrameMkLst>
        </pc:graphicFrameChg>
      </pc:sldChg>
      <pc:sldChg chg="addSp delSp modSp add mod">
        <pc:chgData name="Shane LIAO" userId="e8c46040dd5f074d" providerId="LiveId" clId="{002168BF-62CD-F749-B62D-6D6A00ADECDB}" dt="2023-02-19T04:27:07.594" v="1045" actId="478"/>
        <pc:sldMkLst>
          <pc:docMk/>
          <pc:sldMk cId="349967154" sldId="831"/>
        </pc:sldMkLst>
        <pc:spChg chg="add mod">
          <ac:chgData name="Shane LIAO" userId="e8c46040dd5f074d" providerId="LiveId" clId="{002168BF-62CD-F749-B62D-6D6A00ADECDB}" dt="2023-02-19T04:27:05.576" v="1044"/>
          <ac:spMkLst>
            <pc:docMk/>
            <pc:sldMk cId="349967154" sldId="831"/>
            <ac:spMk id="2" creationId="{73AC07D5-8B5A-63D8-109F-FB9D93040250}"/>
          </ac:spMkLst>
        </pc:spChg>
        <pc:spChg chg="del mod">
          <ac:chgData name="Shane LIAO" userId="e8c46040dd5f074d" providerId="LiveId" clId="{002168BF-62CD-F749-B62D-6D6A00ADECDB}" dt="2023-02-19T04:27:07.594" v="1045" actId="478"/>
          <ac:spMkLst>
            <pc:docMk/>
            <pc:sldMk cId="349967154" sldId="831"/>
            <ac:spMk id="12" creationId="{A25D3661-EF0F-03D5-8869-02F06AE4779F}"/>
          </ac:spMkLst>
        </pc:spChg>
        <pc:spChg chg="mod">
          <ac:chgData name="Shane LIAO" userId="e8c46040dd5f074d" providerId="LiveId" clId="{002168BF-62CD-F749-B62D-6D6A00ADECDB}" dt="2023-02-19T04:16:26.940" v="802"/>
          <ac:spMkLst>
            <pc:docMk/>
            <pc:sldMk cId="349967154" sldId="831"/>
            <ac:spMk id="15" creationId="{2A14E3DD-8F33-9AD8-3009-DF7ABD28EC11}"/>
          </ac:spMkLst>
        </pc:spChg>
      </pc:sldChg>
      <pc:sldChg chg="addSp delSp modSp add mod">
        <pc:chgData name="Shane LIAO" userId="e8c46040dd5f074d" providerId="LiveId" clId="{002168BF-62CD-F749-B62D-6D6A00ADECDB}" dt="2023-02-19T04:40:35.170" v="1240" actId="404"/>
        <pc:sldMkLst>
          <pc:docMk/>
          <pc:sldMk cId="2273586625" sldId="832"/>
        </pc:sldMkLst>
        <pc:spChg chg="add del mod">
          <ac:chgData name="Shane LIAO" userId="e8c46040dd5f074d" providerId="LiveId" clId="{002168BF-62CD-F749-B62D-6D6A00ADECDB}" dt="2023-02-19T04:21:54.043" v="958" actId="478"/>
          <ac:spMkLst>
            <pc:docMk/>
            <pc:sldMk cId="2273586625" sldId="832"/>
            <ac:spMk id="4" creationId="{4CF64FC8-7ACE-E51E-6930-92E1AFB03AEE}"/>
          </ac:spMkLst>
        </pc:spChg>
        <pc:spChg chg="del">
          <ac:chgData name="Shane LIAO" userId="e8c46040dd5f074d" providerId="LiveId" clId="{002168BF-62CD-F749-B62D-6D6A00ADECDB}" dt="2023-02-19T04:21:52.434" v="957" actId="478"/>
          <ac:spMkLst>
            <pc:docMk/>
            <pc:sldMk cId="2273586625" sldId="832"/>
            <ac:spMk id="7" creationId="{075866B1-39F6-40AA-B52E-0D940D33BE5F}"/>
          </ac:spMkLst>
        </pc:spChg>
        <pc:spChg chg="mod">
          <ac:chgData name="Shane LIAO" userId="e8c46040dd5f074d" providerId="LiveId" clId="{002168BF-62CD-F749-B62D-6D6A00ADECDB}" dt="2023-02-19T04:22:47.812" v="972" actId="20577"/>
          <ac:spMkLst>
            <pc:docMk/>
            <pc:sldMk cId="2273586625" sldId="832"/>
            <ac:spMk id="9" creationId="{2A14E3DD-8F33-9AD8-3009-DF7ABD28EC11}"/>
          </ac:spMkLst>
        </pc:spChg>
        <pc:spChg chg="add mod">
          <ac:chgData name="Shane LIAO" userId="e8c46040dd5f074d" providerId="LiveId" clId="{002168BF-62CD-F749-B62D-6D6A00ADECDB}" dt="2023-02-19T04:21:54.495" v="959"/>
          <ac:spMkLst>
            <pc:docMk/>
            <pc:sldMk cId="2273586625" sldId="832"/>
            <ac:spMk id="10" creationId="{24FA0CA1-446D-77AA-40A9-BC8294710BA5}"/>
          </ac:spMkLst>
        </pc:spChg>
        <pc:spChg chg="add mod">
          <ac:chgData name="Shane LIAO" userId="e8c46040dd5f074d" providerId="LiveId" clId="{002168BF-62CD-F749-B62D-6D6A00ADECDB}" dt="2023-02-19T04:40:35.170" v="1240" actId="404"/>
          <ac:spMkLst>
            <pc:docMk/>
            <pc:sldMk cId="2273586625" sldId="832"/>
            <ac:spMk id="11" creationId="{BC897A18-47D6-11AB-0C16-6EAEBCA5E6EE}"/>
          </ac:spMkLst>
        </pc:spChg>
        <pc:spChg chg="del mod">
          <ac:chgData name="Shane LIAO" userId="e8c46040dd5f074d" providerId="LiveId" clId="{002168BF-62CD-F749-B62D-6D6A00ADECDB}" dt="2023-02-19T04:27:53.408" v="1048" actId="478"/>
          <ac:spMkLst>
            <pc:docMk/>
            <pc:sldMk cId="2273586625" sldId="832"/>
            <ac:spMk id="13" creationId="{2A14E3DD-8F33-9AD8-3009-DF7ABD28EC11}"/>
          </ac:spMkLst>
        </pc:spChg>
        <pc:picChg chg="add mod">
          <ac:chgData name="Shane LIAO" userId="e8c46040dd5f074d" providerId="LiveId" clId="{002168BF-62CD-F749-B62D-6D6A00ADECDB}" dt="2023-02-19T04:31:27.190" v="1111" actId="12788"/>
          <ac:picMkLst>
            <pc:docMk/>
            <pc:sldMk cId="2273586625" sldId="832"/>
            <ac:picMk id="1026" creationId="{45CE24EB-0CEF-6177-6CAD-4D53454A125A}"/>
          </ac:picMkLst>
        </pc:picChg>
      </pc:sldChg>
      <pc:sldChg chg="modSp add mod">
        <pc:chgData name="Shane LIAO" userId="e8c46040dd5f074d" providerId="LiveId" clId="{002168BF-62CD-F749-B62D-6D6A00ADECDB}" dt="2023-02-19T04:44:09.280" v="1350" actId="20577"/>
        <pc:sldMkLst>
          <pc:docMk/>
          <pc:sldMk cId="1800865604" sldId="833"/>
        </pc:sldMkLst>
        <pc:spChg chg="mod">
          <ac:chgData name="Shane LIAO" userId="e8c46040dd5f074d" providerId="LiveId" clId="{002168BF-62CD-F749-B62D-6D6A00ADECDB}" dt="2023-02-19T04:44:09.280" v="1350" actId="20577"/>
          <ac:spMkLst>
            <pc:docMk/>
            <pc:sldMk cId="1800865604" sldId="833"/>
            <ac:spMk id="13" creationId="{678629DB-D815-6C43-23E1-B8C4B99F023B}"/>
          </ac:spMkLst>
        </pc:spChg>
        <pc:spChg chg="mod">
          <ac:chgData name="Shane LIAO" userId="e8c46040dd5f074d" providerId="LiveId" clId="{002168BF-62CD-F749-B62D-6D6A00ADECDB}" dt="2023-02-19T04:41:52.111" v="1283" actId="6549"/>
          <ac:spMkLst>
            <pc:docMk/>
            <pc:sldMk cId="1800865604" sldId="833"/>
            <ac:spMk id="14" creationId="{2A14E3DD-8F33-9AD8-3009-DF7ABD28EC11}"/>
          </ac:spMkLst>
        </pc:spChg>
      </pc:sldChg>
      <pc:sldChg chg="modSp add mod">
        <pc:chgData name="Shane LIAO" userId="e8c46040dd5f074d" providerId="LiveId" clId="{002168BF-62CD-F749-B62D-6D6A00ADECDB}" dt="2023-02-19T04:54:51.350" v="1805" actId="20577"/>
        <pc:sldMkLst>
          <pc:docMk/>
          <pc:sldMk cId="491320703" sldId="834"/>
        </pc:sldMkLst>
        <pc:spChg chg="mod">
          <ac:chgData name="Shane LIAO" userId="e8c46040dd5f074d" providerId="LiveId" clId="{002168BF-62CD-F749-B62D-6D6A00ADECDB}" dt="2023-02-19T04:54:51.350" v="1805" actId="20577"/>
          <ac:spMkLst>
            <pc:docMk/>
            <pc:sldMk cId="491320703" sldId="834"/>
            <ac:spMk id="11" creationId="{E8A5EE92-28BE-2449-6FD3-811FB2C01A09}"/>
          </ac:spMkLst>
        </pc:spChg>
        <pc:spChg chg="mod">
          <ac:chgData name="Shane LIAO" userId="e8c46040dd5f074d" providerId="LiveId" clId="{002168BF-62CD-F749-B62D-6D6A00ADECDB}" dt="2023-02-19T04:54:04.640" v="1760" actId="20577"/>
          <ac:spMkLst>
            <pc:docMk/>
            <pc:sldMk cId="491320703" sldId="834"/>
            <ac:spMk id="13" creationId="{2A14E3DD-8F33-9AD8-3009-DF7ABD28EC11}"/>
          </ac:spMkLst>
        </pc:spChg>
      </pc:sldChg>
      <pc:sldChg chg="addSp delSp modSp add mod">
        <pc:chgData name="Shane LIAO" userId="e8c46040dd5f074d" providerId="LiveId" clId="{002168BF-62CD-F749-B62D-6D6A00ADECDB}" dt="2023-02-19T05:00:55.352" v="1945" actId="478"/>
        <pc:sldMkLst>
          <pc:docMk/>
          <pc:sldMk cId="1625897473" sldId="835"/>
        </pc:sldMkLst>
        <pc:spChg chg="del">
          <ac:chgData name="Shane LIAO" userId="e8c46040dd5f074d" providerId="LiveId" clId="{002168BF-62CD-F749-B62D-6D6A00ADECDB}" dt="2023-02-19T05:00:35.010" v="1935" actId="478"/>
          <ac:spMkLst>
            <pc:docMk/>
            <pc:sldMk cId="1625897473" sldId="835"/>
            <ac:spMk id="7" creationId="{075866B1-39F6-40AA-B52E-0D940D33BE5F}"/>
          </ac:spMkLst>
        </pc:spChg>
        <pc:spChg chg="add del mod">
          <ac:chgData name="Shane LIAO" userId="e8c46040dd5f074d" providerId="LiveId" clId="{002168BF-62CD-F749-B62D-6D6A00ADECDB}" dt="2023-02-19T05:00:36.383" v="1936" actId="478"/>
          <ac:spMkLst>
            <pc:docMk/>
            <pc:sldMk cId="1625897473" sldId="835"/>
            <ac:spMk id="10" creationId="{22B4EC3A-7E7B-03D0-05AE-16A5A9769047}"/>
          </ac:spMkLst>
        </pc:spChg>
        <pc:spChg chg="del">
          <ac:chgData name="Shane LIAO" userId="e8c46040dd5f074d" providerId="LiveId" clId="{002168BF-62CD-F749-B62D-6D6A00ADECDB}" dt="2023-02-19T05:00:55.352" v="1945" actId="478"/>
          <ac:spMkLst>
            <pc:docMk/>
            <pc:sldMk cId="1625897473" sldId="835"/>
            <ac:spMk id="11" creationId="{E8A5EE92-28BE-2449-6FD3-811FB2C01A09}"/>
          </ac:spMkLst>
        </pc:spChg>
        <pc:spChg chg="add mod">
          <ac:chgData name="Shane LIAO" userId="e8c46040dd5f074d" providerId="LiveId" clId="{002168BF-62CD-F749-B62D-6D6A00ADECDB}" dt="2023-02-19T05:00:37.806" v="1937"/>
          <ac:spMkLst>
            <pc:docMk/>
            <pc:sldMk cId="1625897473" sldId="835"/>
            <ac:spMk id="12" creationId="{610F047B-278F-CAFC-E69E-8ADC4E5FAE00}"/>
          </ac:spMkLst>
        </pc:spChg>
        <pc:spChg chg="mod">
          <ac:chgData name="Shane LIAO" userId="e8c46040dd5f074d" providerId="LiveId" clId="{002168BF-62CD-F749-B62D-6D6A00ADECDB}" dt="2023-02-19T05:00:53.572" v="1944" actId="20577"/>
          <ac:spMkLst>
            <pc:docMk/>
            <pc:sldMk cId="1625897473" sldId="835"/>
            <ac:spMk id="13" creationId="{2A14E3DD-8F33-9AD8-3009-DF7ABD28EC11}"/>
          </ac:spMkLst>
        </pc:spChg>
      </pc:sldChg>
      <pc:sldChg chg="add del mod ord modShow">
        <pc:chgData name="Shane LIAO" userId="e8c46040dd5f074d" providerId="LiveId" clId="{002168BF-62CD-F749-B62D-6D6A00ADECDB}" dt="2023-02-19T04:57:52.909" v="1871" actId="2696"/>
        <pc:sldMkLst>
          <pc:docMk/>
          <pc:sldMk cId="1649799125" sldId="835"/>
        </pc:sldMkLst>
      </pc:sldChg>
      <pc:sldChg chg="modSp add mod">
        <pc:chgData name="Shane LIAO" userId="e8c46040dd5f074d" providerId="LiveId" clId="{002168BF-62CD-F749-B62D-6D6A00ADECDB}" dt="2023-02-19T05:02:41.431" v="1992" actId="20577"/>
        <pc:sldMkLst>
          <pc:docMk/>
          <pc:sldMk cId="4064464513" sldId="836"/>
        </pc:sldMkLst>
        <pc:spChg chg="mod">
          <ac:chgData name="Shane LIAO" userId="e8c46040dd5f074d" providerId="LiveId" clId="{002168BF-62CD-F749-B62D-6D6A00ADECDB}" dt="2023-02-19T05:02:41.431" v="1992" actId="20577"/>
          <ac:spMkLst>
            <pc:docMk/>
            <pc:sldMk cId="4064464513" sldId="836"/>
            <ac:spMk id="13" creationId="{2A14E3DD-8F33-9AD8-3009-DF7ABD28EC11}"/>
          </ac:spMkLst>
        </pc:spChg>
      </pc:sldChg>
      <pc:sldChg chg="modSp add mod">
        <pc:chgData name="Shane LIAO" userId="e8c46040dd5f074d" providerId="LiveId" clId="{002168BF-62CD-F749-B62D-6D6A00ADECDB}" dt="2023-02-19T05:02:59.631" v="2015" actId="6549"/>
        <pc:sldMkLst>
          <pc:docMk/>
          <pc:sldMk cId="2263680794" sldId="837"/>
        </pc:sldMkLst>
        <pc:spChg chg="mod">
          <ac:chgData name="Shane LIAO" userId="e8c46040dd5f074d" providerId="LiveId" clId="{002168BF-62CD-F749-B62D-6D6A00ADECDB}" dt="2023-02-19T05:02:59.631" v="2015" actId="6549"/>
          <ac:spMkLst>
            <pc:docMk/>
            <pc:sldMk cId="2263680794" sldId="837"/>
            <ac:spMk id="13" creationId="{2A14E3DD-8F33-9AD8-3009-DF7ABD28EC11}"/>
          </ac:spMkLst>
        </pc:spChg>
      </pc:sldChg>
      <pc:sldChg chg="modSp add mod">
        <pc:chgData name="Shane LIAO" userId="e8c46040dd5f074d" providerId="LiveId" clId="{002168BF-62CD-F749-B62D-6D6A00ADECDB}" dt="2023-02-19T05:03:11.816" v="2038" actId="6549"/>
        <pc:sldMkLst>
          <pc:docMk/>
          <pc:sldMk cId="4065717709" sldId="838"/>
        </pc:sldMkLst>
        <pc:spChg chg="mod">
          <ac:chgData name="Shane LIAO" userId="e8c46040dd5f074d" providerId="LiveId" clId="{002168BF-62CD-F749-B62D-6D6A00ADECDB}" dt="2023-02-19T05:03:11.816" v="2038" actId="6549"/>
          <ac:spMkLst>
            <pc:docMk/>
            <pc:sldMk cId="4065717709" sldId="838"/>
            <ac:spMk id="13" creationId="{2A14E3DD-8F33-9AD8-3009-DF7ABD28EC11}"/>
          </ac:spMkLst>
        </pc:spChg>
      </pc:sldChg>
      <pc:sldChg chg="modSp add mod">
        <pc:chgData name="Shane LIAO" userId="e8c46040dd5f074d" providerId="LiveId" clId="{002168BF-62CD-F749-B62D-6D6A00ADECDB}" dt="2023-02-19T05:03:22.658" v="2061" actId="6549"/>
        <pc:sldMkLst>
          <pc:docMk/>
          <pc:sldMk cId="3690965134" sldId="839"/>
        </pc:sldMkLst>
        <pc:spChg chg="mod">
          <ac:chgData name="Shane LIAO" userId="e8c46040dd5f074d" providerId="LiveId" clId="{002168BF-62CD-F749-B62D-6D6A00ADECDB}" dt="2023-02-19T05:03:22.658" v="2061" actId="6549"/>
          <ac:spMkLst>
            <pc:docMk/>
            <pc:sldMk cId="3690965134" sldId="839"/>
            <ac:spMk id="13" creationId="{2A14E3DD-8F33-9AD8-3009-DF7ABD28EC11}"/>
          </ac:spMkLst>
        </pc:spChg>
      </pc:sldChg>
    </pc:docChg>
  </pc:docChgLst>
  <pc:docChgLst>
    <pc:chgData name="Shane LIAO" userId="e8c46040dd5f074d" providerId="LiveId" clId="{DBA432FD-EE9E-4A6B-B1BA-3FC913A51340}"/>
    <pc:docChg chg="custSel modSld delMainMaster">
      <pc:chgData name="Shane LIAO" userId="e8c46040dd5f074d" providerId="LiveId" clId="{DBA432FD-EE9E-4A6B-B1BA-3FC913A51340}" dt="2023-02-20T03:36:36.258" v="128" actId="14100"/>
      <pc:docMkLst>
        <pc:docMk/>
      </pc:docMkLst>
      <pc:sldChg chg="delSp modSp mod">
        <pc:chgData name="Shane LIAO" userId="e8c46040dd5f074d" providerId="LiveId" clId="{DBA432FD-EE9E-4A6B-B1BA-3FC913A51340}" dt="2023-02-20T03:36:36.258" v="128" actId="14100"/>
        <pc:sldMkLst>
          <pc:docMk/>
          <pc:sldMk cId="1279797669" sldId="800"/>
        </pc:sldMkLst>
        <pc:spChg chg="mod">
          <ac:chgData name="Shane LIAO" userId="e8c46040dd5f074d" providerId="LiveId" clId="{DBA432FD-EE9E-4A6B-B1BA-3FC913A51340}" dt="2023-02-20T03:36:36.258" v="128" actId="14100"/>
          <ac:spMkLst>
            <pc:docMk/>
            <pc:sldMk cId="1279797669" sldId="800"/>
            <ac:spMk id="3" creationId="{74565D36-3AAD-7E91-7FCE-96AA32CBD1E8}"/>
          </ac:spMkLst>
        </pc:spChg>
        <pc:spChg chg="del">
          <ac:chgData name="Shane LIAO" userId="e8c46040dd5f074d" providerId="LiveId" clId="{DBA432FD-EE9E-4A6B-B1BA-3FC913A51340}" dt="2023-02-20T01:51:28.794" v="0" actId="478"/>
          <ac:spMkLst>
            <pc:docMk/>
            <pc:sldMk cId="1279797669" sldId="800"/>
            <ac:spMk id="7" creationId="{46C97982-EC35-4BD0-818F-8C83F136B3E5}"/>
          </ac:spMkLst>
        </pc:spChg>
      </pc:sldChg>
      <pc:sldChg chg="modSp mod">
        <pc:chgData name="Shane LIAO" userId="e8c46040dd5f074d" providerId="LiveId" clId="{DBA432FD-EE9E-4A6B-B1BA-3FC913A51340}" dt="2023-02-20T03:34:52.575" v="77" actId="6549"/>
        <pc:sldMkLst>
          <pc:docMk/>
          <pc:sldMk cId="1546442880" sldId="809"/>
        </pc:sldMkLst>
        <pc:spChg chg="mod">
          <ac:chgData name="Shane LIAO" userId="e8c46040dd5f074d" providerId="LiveId" clId="{DBA432FD-EE9E-4A6B-B1BA-3FC913A51340}" dt="2023-02-20T03:34:52.575" v="77" actId="6549"/>
          <ac:spMkLst>
            <pc:docMk/>
            <pc:sldMk cId="1546442880" sldId="809"/>
            <ac:spMk id="9" creationId="{E98624F0-4037-4837-9781-9DF76CBD3C74}"/>
          </ac:spMkLst>
        </pc:spChg>
      </pc:sldChg>
      <pc:sldMasterChg chg="del delSldLayout">
        <pc:chgData name="Shane LIAO" userId="e8c46040dd5f074d" providerId="LiveId" clId="{DBA432FD-EE9E-4A6B-B1BA-3FC913A51340}" dt="2023-02-20T01:54:51.648" v="20" actId="2696"/>
        <pc:sldMasterMkLst>
          <pc:docMk/>
          <pc:sldMasterMk cId="101543463" sldId="2147483660"/>
        </pc:sldMasterMkLst>
        <pc:sldLayoutChg chg="del">
          <pc:chgData name="Shane LIAO" userId="e8c46040dd5f074d" providerId="LiveId" clId="{DBA432FD-EE9E-4A6B-B1BA-3FC913A51340}" dt="2023-02-20T01:54:51.553" v="1" actId="2696"/>
          <pc:sldLayoutMkLst>
            <pc:docMk/>
            <pc:sldMasterMk cId="101543463" sldId="2147483660"/>
            <pc:sldLayoutMk cId="1177074834" sldId="2147483661"/>
          </pc:sldLayoutMkLst>
        </pc:sldLayoutChg>
        <pc:sldLayoutChg chg="del">
          <pc:chgData name="Shane LIAO" userId="e8c46040dd5f074d" providerId="LiveId" clId="{DBA432FD-EE9E-4A6B-B1BA-3FC913A51340}" dt="2023-02-20T01:54:51.557" v="2" actId="2696"/>
          <pc:sldLayoutMkLst>
            <pc:docMk/>
            <pc:sldMasterMk cId="101543463" sldId="2147483660"/>
            <pc:sldLayoutMk cId="3300730617" sldId="2147483662"/>
          </pc:sldLayoutMkLst>
        </pc:sldLayoutChg>
        <pc:sldLayoutChg chg="del">
          <pc:chgData name="Shane LIAO" userId="e8c46040dd5f074d" providerId="LiveId" clId="{DBA432FD-EE9E-4A6B-B1BA-3FC913A51340}" dt="2023-02-20T01:54:51.562" v="3" actId="2696"/>
          <pc:sldLayoutMkLst>
            <pc:docMk/>
            <pc:sldMasterMk cId="101543463" sldId="2147483660"/>
            <pc:sldLayoutMk cId="2679748759" sldId="2147483663"/>
          </pc:sldLayoutMkLst>
        </pc:sldLayoutChg>
        <pc:sldLayoutChg chg="del">
          <pc:chgData name="Shane LIAO" userId="e8c46040dd5f074d" providerId="LiveId" clId="{DBA432FD-EE9E-4A6B-B1BA-3FC913A51340}" dt="2023-02-20T01:54:51.572" v="4" actId="2696"/>
          <pc:sldLayoutMkLst>
            <pc:docMk/>
            <pc:sldMasterMk cId="101543463" sldId="2147483660"/>
            <pc:sldLayoutMk cId="3716203665" sldId="2147483664"/>
          </pc:sldLayoutMkLst>
        </pc:sldLayoutChg>
        <pc:sldLayoutChg chg="del">
          <pc:chgData name="Shane LIAO" userId="e8c46040dd5f074d" providerId="LiveId" clId="{DBA432FD-EE9E-4A6B-B1BA-3FC913A51340}" dt="2023-02-20T01:54:51.576" v="5" actId="2696"/>
          <pc:sldLayoutMkLst>
            <pc:docMk/>
            <pc:sldMasterMk cId="101543463" sldId="2147483660"/>
            <pc:sldLayoutMk cId="2965687614" sldId="2147483665"/>
          </pc:sldLayoutMkLst>
        </pc:sldLayoutChg>
        <pc:sldLayoutChg chg="del">
          <pc:chgData name="Shane LIAO" userId="e8c46040dd5f074d" providerId="LiveId" clId="{DBA432FD-EE9E-4A6B-B1BA-3FC913A51340}" dt="2023-02-20T01:54:51.581" v="6" actId="2696"/>
          <pc:sldLayoutMkLst>
            <pc:docMk/>
            <pc:sldMasterMk cId="101543463" sldId="2147483660"/>
            <pc:sldLayoutMk cId="1538698653" sldId="2147483666"/>
          </pc:sldLayoutMkLst>
        </pc:sldLayoutChg>
        <pc:sldLayoutChg chg="del">
          <pc:chgData name="Shane LIAO" userId="e8c46040dd5f074d" providerId="LiveId" clId="{DBA432FD-EE9E-4A6B-B1BA-3FC913A51340}" dt="2023-02-20T01:54:51.587" v="7" actId="2696"/>
          <pc:sldLayoutMkLst>
            <pc:docMk/>
            <pc:sldMasterMk cId="101543463" sldId="2147483660"/>
            <pc:sldLayoutMk cId="1569545653" sldId="2147483667"/>
          </pc:sldLayoutMkLst>
        </pc:sldLayoutChg>
        <pc:sldLayoutChg chg="del">
          <pc:chgData name="Shane LIAO" userId="e8c46040dd5f074d" providerId="LiveId" clId="{DBA432FD-EE9E-4A6B-B1BA-3FC913A51340}" dt="2023-02-20T01:54:51.590" v="8" actId="2696"/>
          <pc:sldLayoutMkLst>
            <pc:docMk/>
            <pc:sldMasterMk cId="101543463" sldId="2147483660"/>
            <pc:sldLayoutMk cId="1235916251" sldId="2147483668"/>
          </pc:sldLayoutMkLst>
        </pc:sldLayoutChg>
        <pc:sldLayoutChg chg="del">
          <pc:chgData name="Shane LIAO" userId="e8c46040dd5f074d" providerId="LiveId" clId="{DBA432FD-EE9E-4A6B-B1BA-3FC913A51340}" dt="2023-02-20T01:54:51.594" v="9" actId="2696"/>
          <pc:sldLayoutMkLst>
            <pc:docMk/>
            <pc:sldMasterMk cId="101543463" sldId="2147483660"/>
            <pc:sldLayoutMk cId="470857877" sldId="2147483669"/>
          </pc:sldLayoutMkLst>
        </pc:sldLayoutChg>
        <pc:sldLayoutChg chg="del">
          <pc:chgData name="Shane LIAO" userId="e8c46040dd5f074d" providerId="LiveId" clId="{DBA432FD-EE9E-4A6B-B1BA-3FC913A51340}" dt="2023-02-20T01:54:51.601" v="10" actId="2696"/>
          <pc:sldLayoutMkLst>
            <pc:docMk/>
            <pc:sldMasterMk cId="101543463" sldId="2147483660"/>
            <pc:sldLayoutMk cId="3402829898" sldId="2147483670"/>
          </pc:sldLayoutMkLst>
        </pc:sldLayoutChg>
        <pc:sldLayoutChg chg="del">
          <pc:chgData name="Shane LIAO" userId="e8c46040dd5f074d" providerId="LiveId" clId="{DBA432FD-EE9E-4A6B-B1BA-3FC913A51340}" dt="2023-02-20T01:54:51.607" v="11" actId="2696"/>
          <pc:sldLayoutMkLst>
            <pc:docMk/>
            <pc:sldMasterMk cId="101543463" sldId="2147483660"/>
            <pc:sldLayoutMk cId="2252507443" sldId="2147483671"/>
          </pc:sldLayoutMkLst>
        </pc:sldLayoutChg>
        <pc:sldLayoutChg chg="del">
          <pc:chgData name="Shane LIAO" userId="e8c46040dd5f074d" providerId="LiveId" clId="{DBA432FD-EE9E-4A6B-B1BA-3FC913A51340}" dt="2023-02-20T01:54:51.612" v="12" actId="2696"/>
          <pc:sldLayoutMkLst>
            <pc:docMk/>
            <pc:sldMasterMk cId="101543463" sldId="2147483660"/>
            <pc:sldLayoutMk cId="2325349982" sldId="2147483672"/>
          </pc:sldLayoutMkLst>
        </pc:sldLayoutChg>
        <pc:sldLayoutChg chg="del">
          <pc:chgData name="Shane LIAO" userId="e8c46040dd5f074d" providerId="LiveId" clId="{DBA432FD-EE9E-4A6B-B1BA-3FC913A51340}" dt="2023-02-20T01:54:51.618" v="13" actId="2696"/>
          <pc:sldLayoutMkLst>
            <pc:docMk/>
            <pc:sldMasterMk cId="101543463" sldId="2147483660"/>
            <pc:sldLayoutMk cId="843031902" sldId="2147483673"/>
          </pc:sldLayoutMkLst>
        </pc:sldLayoutChg>
        <pc:sldLayoutChg chg="del">
          <pc:chgData name="Shane LIAO" userId="e8c46040dd5f074d" providerId="LiveId" clId="{DBA432FD-EE9E-4A6B-B1BA-3FC913A51340}" dt="2023-02-20T01:54:51.622" v="14" actId="2696"/>
          <pc:sldLayoutMkLst>
            <pc:docMk/>
            <pc:sldMasterMk cId="101543463" sldId="2147483660"/>
            <pc:sldLayoutMk cId="1506878563" sldId="2147483674"/>
          </pc:sldLayoutMkLst>
        </pc:sldLayoutChg>
        <pc:sldLayoutChg chg="del">
          <pc:chgData name="Shane LIAO" userId="e8c46040dd5f074d" providerId="LiveId" clId="{DBA432FD-EE9E-4A6B-B1BA-3FC913A51340}" dt="2023-02-20T01:54:51.626" v="15" actId="2696"/>
          <pc:sldLayoutMkLst>
            <pc:docMk/>
            <pc:sldMasterMk cId="101543463" sldId="2147483660"/>
            <pc:sldLayoutMk cId="4204627341" sldId="2147483675"/>
          </pc:sldLayoutMkLst>
        </pc:sldLayoutChg>
        <pc:sldLayoutChg chg="del">
          <pc:chgData name="Shane LIAO" userId="e8c46040dd5f074d" providerId="LiveId" clId="{DBA432FD-EE9E-4A6B-B1BA-3FC913A51340}" dt="2023-02-20T01:54:51.632" v="16" actId="2696"/>
          <pc:sldLayoutMkLst>
            <pc:docMk/>
            <pc:sldMasterMk cId="101543463" sldId="2147483660"/>
            <pc:sldLayoutMk cId="1167962836" sldId="2147483676"/>
          </pc:sldLayoutMkLst>
        </pc:sldLayoutChg>
        <pc:sldLayoutChg chg="del">
          <pc:chgData name="Shane LIAO" userId="e8c46040dd5f074d" providerId="LiveId" clId="{DBA432FD-EE9E-4A6B-B1BA-3FC913A51340}" dt="2023-02-20T01:54:51.636" v="17" actId="2696"/>
          <pc:sldLayoutMkLst>
            <pc:docMk/>
            <pc:sldMasterMk cId="101543463" sldId="2147483660"/>
            <pc:sldLayoutMk cId="3462370785" sldId="2147483677"/>
          </pc:sldLayoutMkLst>
        </pc:sldLayoutChg>
        <pc:sldLayoutChg chg="del">
          <pc:chgData name="Shane LIAO" userId="e8c46040dd5f074d" providerId="LiveId" clId="{DBA432FD-EE9E-4A6B-B1BA-3FC913A51340}" dt="2023-02-20T01:54:51.639" v="18" actId="2696"/>
          <pc:sldLayoutMkLst>
            <pc:docMk/>
            <pc:sldMasterMk cId="101543463" sldId="2147483660"/>
            <pc:sldLayoutMk cId="1772282219" sldId="2147483678"/>
          </pc:sldLayoutMkLst>
        </pc:sldLayoutChg>
        <pc:sldLayoutChg chg="del">
          <pc:chgData name="Shane LIAO" userId="e8c46040dd5f074d" providerId="LiveId" clId="{DBA432FD-EE9E-4A6B-B1BA-3FC913A51340}" dt="2023-02-20T01:54:51.645" v="19" actId="2696"/>
          <pc:sldLayoutMkLst>
            <pc:docMk/>
            <pc:sldMasterMk cId="101543463" sldId="2147483660"/>
            <pc:sldLayoutMk cId="3289667246" sldId="2147483679"/>
          </pc:sldLayoutMkLst>
        </pc:sldLayoutChg>
      </pc:sldMasterChg>
      <pc:sldMasterChg chg="del delSldLayout">
        <pc:chgData name="Shane LIAO" userId="e8c46040dd5f074d" providerId="LiveId" clId="{DBA432FD-EE9E-4A6B-B1BA-3FC913A51340}" dt="2023-02-20T01:54:54.616" v="40" actId="2696"/>
        <pc:sldMasterMkLst>
          <pc:docMk/>
          <pc:sldMasterMk cId="1209200983" sldId="2147483680"/>
        </pc:sldMasterMkLst>
        <pc:sldLayoutChg chg="del">
          <pc:chgData name="Shane LIAO" userId="e8c46040dd5f074d" providerId="LiveId" clId="{DBA432FD-EE9E-4A6B-B1BA-3FC913A51340}" dt="2023-02-20T01:54:54.533" v="21" actId="2696"/>
          <pc:sldLayoutMkLst>
            <pc:docMk/>
            <pc:sldMasterMk cId="1209200983" sldId="2147483680"/>
            <pc:sldLayoutMk cId="266275261" sldId="2147483681"/>
          </pc:sldLayoutMkLst>
        </pc:sldLayoutChg>
        <pc:sldLayoutChg chg="del">
          <pc:chgData name="Shane LIAO" userId="e8c46040dd5f074d" providerId="LiveId" clId="{DBA432FD-EE9E-4A6B-B1BA-3FC913A51340}" dt="2023-02-20T01:54:54.537" v="22" actId="2696"/>
          <pc:sldLayoutMkLst>
            <pc:docMk/>
            <pc:sldMasterMk cId="1209200983" sldId="2147483680"/>
            <pc:sldLayoutMk cId="1402040078" sldId="2147483682"/>
          </pc:sldLayoutMkLst>
        </pc:sldLayoutChg>
        <pc:sldLayoutChg chg="del">
          <pc:chgData name="Shane LIAO" userId="e8c46040dd5f074d" providerId="LiveId" clId="{DBA432FD-EE9E-4A6B-B1BA-3FC913A51340}" dt="2023-02-20T01:54:54.541" v="23" actId="2696"/>
          <pc:sldLayoutMkLst>
            <pc:docMk/>
            <pc:sldMasterMk cId="1209200983" sldId="2147483680"/>
            <pc:sldLayoutMk cId="1502554693" sldId="2147483683"/>
          </pc:sldLayoutMkLst>
        </pc:sldLayoutChg>
        <pc:sldLayoutChg chg="del">
          <pc:chgData name="Shane LIAO" userId="e8c46040dd5f074d" providerId="LiveId" clId="{DBA432FD-EE9E-4A6B-B1BA-3FC913A51340}" dt="2023-02-20T01:54:54.549" v="24" actId="2696"/>
          <pc:sldLayoutMkLst>
            <pc:docMk/>
            <pc:sldMasterMk cId="1209200983" sldId="2147483680"/>
            <pc:sldLayoutMk cId="1328946517" sldId="2147483684"/>
          </pc:sldLayoutMkLst>
        </pc:sldLayoutChg>
        <pc:sldLayoutChg chg="del">
          <pc:chgData name="Shane LIAO" userId="e8c46040dd5f074d" providerId="LiveId" clId="{DBA432FD-EE9E-4A6B-B1BA-3FC913A51340}" dt="2023-02-20T01:54:54.552" v="25" actId="2696"/>
          <pc:sldLayoutMkLst>
            <pc:docMk/>
            <pc:sldMasterMk cId="1209200983" sldId="2147483680"/>
            <pc:sldLayoutMk cId="2426288779" sldId="2147483685"/>
          </pc:sldLayoutMkLst>
        </pc:sldLayoutChg>
        <pc:sldLayoutChg chg="del">
          <pc:chgData name="Shane LIAO" userId="e8c46040dd5f074d" providerId="LiveId" clId="{DBA432FD-EE9E-4A6B-B1BA-3FC913A51340}" dt="2023-02-20T01:54:54.556" v="26" actId="2696"/>
          <pc:sldLayoutMkLst>
            <pc:docMk/>
            <pc:sldMasterMk cId="1209200983" sldId="2147483680"/>
            <pc:sldLayoutMk cId="2546000667" sldId="2147483686"/>
          </pc:sldLayoutMkLst>
        </pc:sldLayoutChg>
        <pc:sldLayoutChg chg="del">
          <pc:chgData name="Shane LIAO" userId="e8c46040dd5f074d" providerId="LiveId" clId="{DBA432FD-EE9E-4A6B-B1BA-3FC913A51340}" dt="2023-02-20T01:54:54.563" v="27" actId="2696"/>
          <pc:sldLayoutMkLst>
            <pc:docMk/>
            <pc:sldMasterMk cId="1209200983" sldId="2147483680"/>
            <pc:sldLayoutMk cId="3398087530" sldId="2147483687"/>
          </pc:sldLayoutMkLst>
        </pc:sldLayoutChg>
        <pc:sldLayoutChg chg="del">
          <pc:chgData name="Shane LIAO" userId="e8c46040dd5f074d" providerId="LiveId" clId="{DBA432FD-EE9E-4A6B-B1BA-3FC913A51340}" dt="2023-02-20T01:54:54.567" v="28" actId="2696"/>
          <pc:sldLayoutMkLst>
            <pc:docMk/>
            <pc:sldMasterMk cId="1209200983" sldId="2147483680"/>
            <pc:sldLayoutMk cId="3525006377" sldId="2147483688"/>
          </pc:sldLayoutMkLst>
        </pc:sldLayoutChg>
        <pc:sldLayoutChg chg="del">
          <pc:chgData name="Shane LIAO" userId="e8c46040dd5f074d" providerId="LiveId" clId="{DBA432FD-EE9E-4A6B-B1BA-3FC913A51340}" dt="2023-02-20T01:54:54.570" v="29" actId="2696"/>
          <pc:sldLayoutMkLst>
            <pc:docMk/>
            <pc:sldMasterMk cId="1209200983" sldId="2147483680"/>
            <pc:sldLayoutMk cId="933512927" sldId="2147483689"/>
          </pc:sldLayoutMkLst>
        </pc:sldLayoutChg>
        <pc:sldLayoutChg chg="del">
          <pc:chgData name="Shane LIAO" userId="e8c46040dd5f074d" providerId="LiveId" clId="{DBA432FD-EE9E-4A6B-B1BA-3FC913A51340}" dt="2023-02-20T01:54:54.578" v="30" actId="2696"/>
          <pc:sldLayoutMkLst>
            <pc:docMk/>
            <pc:sldMasterMk cId="1209200983" sldId="2147483680"/>
            <pc:sldLayoutMk cId="2597866060" sldId="2147483690"/>
          </pc:sldLayoutMkLst>
        </pc:sldLayoutChg>
        <pc:sldLayoutChg chg="del">
          <pc:chgData name="Shane LIAO" userId="e8c46040dd5f074d" providerId="LiveId" clId="{DBA432FD-EE9E-4A6B-B1BA-3FC913A51340}" dt="2023-02-20T01:54:54.581" v="31" actId="2696"/>
          <pc:sldLayoutMkLst>
            <pc:docMk/>
            <pc:sldMasterMk cId="1209200983" sldId="2147483680"/>
            <pc:sldLayoutMk cId="382619132" sldId="2147483691"/>
          </pc:sldLayoutMkLst>
        </pc:sldLayoutChg>
        <pc:sldLayoutChg chg="del">
          <pc:chgData name="Shane LIAO" userId="e8c46040dd5f074d" providerId="LiveId" clId="{DBA432FD-EE9E-4A6B-B1BA-3FC913A51340}" dt="2023-02-20T01:54:54.584" v="32" actId="2696"/>
          <pc:sldLayoutMkLst>
            <pc:docMk/>
            <pc:sldMasterMk cId="1209200983" sldId="2147483680"/>
            <pc:sldLayoutMk cId="4120886457" sldId="2147483692"/>
          </pc:sldLayoutMkLst>
        </pc:sldLayoutChg>
        <pc:sldLayoutChg chg="del">
          <pc:chgData name="Shane LIAO" userId="e8c46040dd5f074d" providerId="LiveId" clId="{DBA432FD-EE9E-4A6B-B1BA-3FC913A51340}" dt="2023-02-20T01:54:54.592" v="33" actId="2696"/>
          <pc:sldLayoutMkLst>
            <pc:docMk/>
            <pc:sldMasterMk cId="1209200983" sldId="2147483680"/>
            <pc:sldLayoutMk cId="976057184" sldId="2147483693"/>
          </pc:sldLayoutMkLst>
        </pc:sldLayoutChg>
        <pc:sldLayoutChg chg="del">
          <pc:chgData name="Shane LIAO" userId="e8c46040dd5f074d" providerId="LiveId" clId="{DBA432FD-EE9E-4A6B-B1BA-3FC913A51340}" dt="2023-02-20T01:54:54.595" v="34" actId="2696"/>
          <pc:sldLayoutMkLst>
            <pc:docMk/>
            <pc:sldMasterMk cId="1209200983" sldId="2147483680"/>
            <pc:sldLayoutMk cId="3251140346" sldId="2147483694"/>
          </pc:sldLayoutMkLst>
        </pc:sldLayoutChg>
        <pc:sldLayoutChg chg="del">
          <pc:chgData name="Shane LIAO" userId="e8c46040dd5f074d" providerId="LiveId" clId="{DBA432FD-EE9E-4A6B-B1BA-3FC913A51340}" dt="2023-02-20T01:54:54.599" v="35" actId="2696"/>
          <pc:sldLayoutMkLst>
            <pc:docMk/>
            <pc:sldMasterMk cId="1209200983" sldId="2147483680"/>
            <pc:sldLayoutMk cId="1700992003" sldId="2147483695"/>
          </pc:sldLayoutMkLst>
        </pc:sldLayoutChg>
        <pc:sldLayoutChg chg="del">
          <pc:chgData name="Shane LIAO" userId="e8c46040dd5f074d" providerId="LiveId" clId="{DBA432FD-EE9E-4A6B-B1BA-3FC913A51340}" dt="2023-02-20T01:54:54.605" v="36" actId="2696"/>
          <pc:sldLayoutMkLst>
            <pc:docMk/>
            <pc:sldMasterMk cId="1209200983" sldId="2147483680"/>
            <pc:sldLayoutMk cId="158211965" sldId="2147483696"/>
          </pc:sldLayoutMkLst>
        </pc:sldLayoutChg>
        <pc:sldLayoutChg chg="del">
          <pc:chgData name="Shane LIAO" userId="e8c46040dd5f074d" providerId="LiveId" clId="{DBA432FD-EE9E-4A6B-B1BA-3FC913A51340}" dt="2023-02-20T01:54:54.608" v="37" actId="2696"/>
          <pc:sldLayoutMkLst>
            <pc:docMk/>
            <pc:sldMasterMk cId="1209200983" sldId="2147483680"/>
            <pc:sldLayoutMk cId="1436677503" sldId="2147483697"/>
          </pc:sldLayoutMkLst>
        </pc:sldLayoutChg>
        <pc:sldLayoutChg chg="del">
          <pc:chgData name="Shane LIAO" userId="e8c46040dd5f074d" providerId="LiveId" clId="{DBA432FD-EE9E-4A6B-B1BA-3FC913A51340}" dt="2023-02-20T01:54:54.610" v="38" actId="2696"/>
          <pc:sldLayoutMkLst>
            <pc:docMk/>
            <pc:sldMasterMk cId="1209200983" sldId="2147483680"/>
            <pc:sldLayoutMk cId="2721088043" sldId="2147483698"/>
          </pc:sldLayoutMkLst>
        </pc:sldLayoutChg>
        <pc:sldLayoutChg chg="del">
          <pc:chgData name="Shane LIAO" userId="e8c46040dd5f074d" providerId="LiveId" clId="{DBA432FD-EE9E-4A6B-B1BA-3FC913A51340}" dt="2023-02-20T01:54:54.613" v="39" actId="2696"/>
          <pc:sldLayoutMkLst>
            <pc:docMk/>
            <pc:sldMasterMk cId="1209200983" sldId="2147483680"/>
            <pc:sldLayoutMk cId="3264321598" sldId="214748369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endParaRPr lang="zh-TW" altLang="en-US" dirty="0"/>
          </a:p>
        </p:txBody>
      </p:sp>
      <p:sp>
        <p:nvSpPr>
          <p:cNvPr id="4" name="頁尾版面配置區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CA50EEE-3427-4A77-AD0D-93D90E40459F}" type="slidenum">
              <a:rPr lang="zh-TW" altLang="en-US" smtClean="0"/>
              <a:t>‹#›</a:t>
            </a:fld>
            <a:endParaRPr lang="zh-TW" altLang="en-US"/>
          </a:p>
        </p:txBody>
      </p:sp>
    </p:spTree>
    <p:extLst>
      <p:ext uri="{BB962C8B-B14F-4D97-AF65-F5344CB8AC3E}">
        <p14:creationId xmlns:p14="http://schemas.microsoft.com/office/powerpoint/2010/main" val="3784372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67E163E-3090-4509-B74A-F25FFA9D93A8}" type="datetimeFigureOut">
              <a:rPr lang="zh-TW" altLang="en-US" smtClean="0"/>
              <a:t>2023/2/24</a:t>
            </a:fld>
            <a:endParaRPr lang="zh-TW" altLang="en-US"/>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3EC16A6-3BC5-4160-AF7F-D0332C12D13C}" type="slidenum">
              <a:rPr lang="zh-TW" altLang="en-US" smtClean="0"/>
              <a:t>‹#›</a:t>
            </a:fld>
            <a:endParaRPr lang="zh-TW" altLang="en-US"/>
          </a:p>
        </p:txBody>
      </p:sp>
    </p:spTree>
    <p:extLst>
      <p:ext uri="{BB962C8B-B14F-4D97-AF65-F5344CB8AC3E}">
        <p14:creationId xmlns:p14="http://schemas.microsoft.com/office/powerpoint/2010/main" val="211973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6F65CD-3A2A-410E-B48C-33C18D21DA61}"/>
              </a:ext>
            </a:extLst>
          </p:cNvPr>
          <p:cNvSpPr>
            <a:spLocks noGrp="1"/>
          </p:cNvSpPr>
          <p:nvPr>
            <p:ph type="ctrTitle"/>
          </p:nvPr>
        </p:nvSpPr>
        <p:spPr>
          <a:xfrm>
            <a:off x="1524000" y="1122363"/>
            <a:ext cx="9144000" cy="2387600"/>
          </a:xfrm>
        </p:spPr>
        <p:txBody>
          <a:bodyPr anchor="b"/>
          <a:lstStyle>
            <a:lvl1pPr algn="ctr">
              <a:defRPr sz="6000"/>
            </a:lvl1pPr>
          </a:lstStyle>
          <a:p>
            <a:r>
              <a:rPr lang="en-US" altLang="zh-TW"/>
              <a:t>Click to edit Master title style</a:t>
            </a:r>
            <a:endParaRPr lang="zh-TW" altLang="en-US"/>
          </a:p>
        </p:txBody>
      </p:sp>
      <p:sp>
        <p:nvSpPr>
          <p:cNvPr id="3" name="Subtitle 2">
            <a:extLst>
              <a:ext uri="{FF2B5EF4-FFF2-40B4-BE49-F238E27FC236}">
                <a16:creationId xmlns:a16="http://schemas.microsoft.com/office/drawing/2014/main" xmlns="" id="{D18A4110-C67B-49BF-82B3-60022EC631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a:t>Click to edit Master subtitle style</a:t>
            </a:r>
            <a:endParaRPr lang="zh-TW" altLang="en-US"/>
          </a:p>
        </p:txBody>
      </p:sp>
      <p:sp>
        <p:nvSpPr>
          <p:cNvPr id="4" name="Date Placeholder 3">
            <a:extLst>
              <a:ext uri="{FF2B5EF4-FFF2-40B4-BE49-F238E27FC236}">
                <a16:creationId xmlns:a16="http://schemas.microsoft.com/office/drawing/2014/main" xmlns="" id="{D9FF161F-A3AE-441B-B452-632D54076B29}"/>
              </a:ext>
            </a:extLst>
          </p:cNvPr>
          <p:cNvSpPr>
            <a:spLocks noGrp="1"/>
          </p:cNvSpPr>
          <p:nvPr>
            <p:ph type="dt" sz="half" idx="10"/>
          </p:nvPr>
        </p:nvSpPr>
        <p:spPr/>
        <p:txBody>
          <a:bodyPr/>
          <a:lstStyle/>
          <a:p>
            <a:fld id="{EEB63EB8-5804-4091-A659-8D4FDFF82FD7}" type="datetime1">
              <a:rPr lang="zh-TW" altLang="en-US" smtClean="0"/>
              <a:t>2023/2/24</a:t>
            </a:fld>
            <a:endParaRPr lang="zh-TW" altLang="en-US"/>
          </a:p>
        </p:txBody>
      </p:sp>
      <p:sp>
        <p:nvSpPr>
          <p:cNvPr id="5" name="Footer Placeholder 4">
            <a:extLst>
              <a:ext uri="{FF2B5EF4-FFF2-40B4-BE49-F238E27FC236}">
                <a16:creationId xmlns:a16="http://schemas.microsoft.com/office/drawing/2014/main" xmlns="" id="{39A65F57-3B60-48B7-B655-FB71F4278C09}"/>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xmlns="" id="{28E63B97-A052-4C92-BB1E-6807F76C891A}"/>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pic>
        <p:nvPicPr>
          <p:cNvPr id="8" name="Picture 7" descr="Background pattern&#10;&#10;Description automatically generated">
            <a:extLst>
              <a:ext uri="{FF2B5EF4-FFF2-40B4-BE49-F238E27FC236}">
                <a16:creationId xmlns:a16="http://schemas.microsoft.com/office/drawing/2014/main" xmlns="" id="{02B6C516-6074-4BCE-9AB8-A7FD6D08BB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2888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0B2E7-F68E-48C9-A22E-A93F9F9BAE15}"/>
              </a:ext>
            </a:extLst>
          </p:cNvPr>
          <p:cNvSpPr>
            <a:spLocks noGrp="1"/>
          </p:cNvSpPr>
          <p:nvPr>
            <p:ph type="title"/>
          </p:nvPr>
        </p:nvSpPr>
        <p:spPr/>
        <p:txBody>
          <a:bodyPr/>
          <a:lstStyle/>
          <a:p>
            <a:r>
              <a:rPr lang="en-US" altLang="zh-TW"/>
              <a:t>Click to edit Master title style</a:t>
            </a:r>
            <a:endParaRPr lang="zh-TW" altLang="en-US"/>
          </a:p>
        </p:txBody>
      </p:sp>
      <p:sp>
        <p:nvSpPr>
          <p:cNvPr id="3" name="Vertical Text Placeholder 2">
            <a:extLst>
              <a:ext uri="{FF2B5EF4-FFF2-40B4-BE49-F238E27FC236}">
                <a16:creationId xmlns:a16="http://schemas.microsoft.com/office/drawing/2014/main" xmlns="" id="{B6DA55E9-44E6-4EB3-B9C4-4A258B651110}"/>
              </a:ext>
            </a:extLst>
          </p:cNvPr>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xmlns="" id="{3FC756D9-0363-4115-83AB-F9021D45768F}"/>
              </a:ext>
            </a:extLst>
          </p:cNvPr>
          <p:cNvSpPr>
            <a:spLocks noGrp="1"/>
          </p:cNvSpPr>
          <p:nvPr>
            <p:ph type="dt" sz="half" idx="10"/>
          </p:nvPr>
        </p:nvSpPr>
        <p:spPr/>
        <p:txBody>
          <a:bodyPr/>
          <a:lstStyle/>
          <a:p>
            <a:fld id="{ABAC1308-82C6-463B-A8A0-077931C76577}" type="datetime1">
              <a:rPr lang="zh-TW" altLang="en-US" smtClean="0"/>
              <a:t>2023/2/24</a:t>
            </a:fld>
            <a:endParaRPr lang="zh-TW" altLang="en-US"/>
          </a:p>
        </p:txBody>
      </p:sp>
      <p:sp>
        <p:nvSpPr>
          <p:cNvPr id="5" name="Footer Placeholder 4">
            <a:extLst>
              <a:ext uri="{FF2B5EF4-FFF2-40B4-BE49-F238E27FC236}">
                <a16:creationId xmlns:a16="http://schemas.microsoft.com/office/drawing/2014/main" xmlns="" id="{BFFADD59-169A-4806-A62F-E5C6EC271DA4}"/>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xmlns="" id="{70836B03-A58C-4394-982B-A08F59CF9A5D}"/>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192275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E6F5AD9-09E6-4D8A-BC71-8DFB723A3500}"/>
              </a:ext>
            </a:extLst>
          </p:cNvPr>
          <p:cNvSpPr>
            <a:spLocks noGrp="1"/>
          </p:cNvSpPr>
          <p:nvPr>
            <p:ph type="title" orient="vert"/>
          </p:nvPr>
        </p:nvSpPr>
        <p:spPr>
          <a:xfrm>
            <a:off x="8724900" y="365125"/>
            <a:ext cx="2628900" cy="5811838"/>
          </a:xfrm>
        </p:spPr>
        <p:txBody>
          <a:bodyPr vert="eaVert"/>
          <a:lstStyle/>
          <a:p>
            <a:r>
              <a:rPr lang="en-US" altLang="zh-TW"/>
              <a:t>Click to edit Master title style</a:t>
            </a:r>
            <a:endParaRPr lang="zh-TW" altLang="en-US"/>
          </a:p>
        </p:txBody>
      </p:sp>
      <p:sp>
        <p:nvSpPr>
          <p:cNvPr id="3" name="Vertical Text Placeholder 2">
            <a:extLst>
              <a:ext uri="{FF2B5EF4-FFF2-40B4-BE49-F238E27FC236}">
                <a16:creationId xmlns:a16="http://schemas.microsoft.com/office/drawing/2014/main" xmlns="" id="{D633D7BC-8B0A-4F39-8AE4-6A01A4A47EC0}"/>
              </a:ext>
            </a:extLst>
          </p:cNvPr>
          <p:cNvSpPr>
            <a:spLocks noGrp="1"/>
          </p:cNvSpPr>
          <p:nvPr>
            <p:ph type="body" orient="vert" idx="1"/>
          </p:nvPr>
        </p:nvSpPr>
        <p:spPr>
          <a:xfrm>
            <a:off x="838200" y="365125"/>
            <a:ext cx="7734300" cy="5811838"/>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xmlns="" id="{9FB2358C-AA94-42C4-88E9-8B3E4A5ADB1A}"/>
              </a:ext>
            </a:extLst>
          </p:cNvPr>
          <p:cNvSpPr>
            <a:spLocks noGrp="1"/>
          </p:cNvSpPr>
          <p:nvPr>
            <p:ph type="dt" sz="half" idx="10"/>
          </p:nvPr>
        </p:nvSpPr>
        <p:spPr/>
        <p:txBody>
          <a:bodyPr/>
          <a:lstStyle/>
          <a:p>
            <a:fld id="{F72876F0-061F-4549-A45E-ABCC6D0DDEAA}" type="datetime1">
              <a:rPr lang="zh-TW" altLang="en-US" smtClean="0"/>
              <a:t>2023/2/24</a:t>
            </a:fld>
            <a:endParaRPr lang="zh-TW" altLang="en-US"/>
          </a:p>
        </p:txBody>
      </p:sp>
      <p:sp>
        <p:nvSpPr>
          <p:cNvPr id="5" name="Footer Placeholder 4">
            <a:extLst>
              <a:ext uri="{FF2B5EF4-FFF2-40B4-BE49-F238E27FC236}">
                <a16:creationId xmlns:a16="http://schemas.microsoft.com/office/drawing/2014/main" xmlns="" id="{F5CC4409-8A7D-45B8-B68B-820101F9A42E}"/>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xmlns="" id="{65FE0131-60ED-44ED-8A44-F0E93497FE45}"/>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126512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FC652-3A6A-4A9C-9DE8-2BB8EDC1FDAA}"/>
              </a:ext>
            </a:extLst>
          </p:cNvPr>
          <p:cNvSpPr>
            <a:spLocks noGrp="1"/>
          </p:cNvSpPr>
          <p:nvPr>
            <p:ph type="title"/>
          </p:nvPr>
        </p:nvSpPr>
        <p:spPr/>
        <p:txBody>
          <a:bodyPr/>
          <a:lstStyle/>
          <a:p>
            <a:r>
              <a:rPr lang="en-US" altLang="zh-TW"/>
              <a:t>Click to edit Master title style</a:t>
            </a:r>
            <a:endParaRPr lang="zh-TW" altLang="en-US"/>
          </a:p>
        </p:txBody>
      </p:sp>
      <p:sp>
        <p:nvSpPr>
          <p:cNvPr id="3" name="Content Placeholder 2">
            <a:extLst>
              <a:ext uri="{FF2B5EF4-FFF2-40B4-BE49-F238E27FC236}">
                <a16:creationId xmlns:a16="http://schemas.microsoft.com/office/drawing/2014/main" xmlns="" id="{742E7B26-ED8D-4C13-9F85-49AAE3ADF83C}"/>
              </a:ext>
            </a:extLst>
          </p:cNvPr>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xmlns="" id="{D261B452-4201-476B-9FD8-AC2D7B4FCF16}"/>
              </a:ext>
            </a:extLst>
          </p:cNvPr>
          <p:cNvSpPr>
            <a:spLocks noGrp="1"/>
          </p:cNvSpPr>
          <p:nvPr>
            <p:ph type="dt" sz="half" idx="10"/>
          </p:nvPr>
        </p:nvSpPr>
        <p:spPr/>
        <p:txBody>
          <a:bodyPr/>
          <a:lstStyle/>
          <a:p>
            <a:fld id="{CD7B2B22-911B-435A-A62A-B29216B99DF7}" type="datetime1">
              <a:rPr lang="zh-TW" altLang="en-US" smtClean="0"/>
              <a:t>2023/2/24</a:t>
            </a:fld>
            <a:endParaRPr lang="zh-TW" altLang="en-US"/>
          </a:p>
        </p:txBody>
      </p:sp>
      <p:sp>
        <p:nvSpPr>
          <p:cNvPr id="5" name="Footer Placeholder 4">
            <a:extLst>
              <a:ext uri="{FF2B5EF4-FFF2-40B4-BE49-F238E27FC236}">
                <a16:creationId xmlns:a16="http://schemas.microsoft.com/office/drawing/2014/main" xmlns="" id="{9930F2D6-84D8-4FB5-B5D5-E43AC88F5B38}"/>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xmlns="" id="{2690EBC5-9631-463E-A503-AED1DC2AA64C}"/>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pic>
        <p:nvPicPr>
          <p:cNvPr id="8" name="Picture 7" descr="Background pattern&#10;&#10;Description automatically generated">
            <a:extLst>
              <a:ext uri="{FF2B5EF4-FFF2-40B4-BE49-F238E27FC236}">
                <a16:creationId xmlns:a16="http://schemas.microsoft.com/office/drawing/2014/main" xmlns="" id="{58300E2B-9B9A-44A7-BD47-A348EBC6AA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1868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EE20CA-9274-4D76-ADF7-0C1BE156D6B2}"/>
              </a:ext>
            </a:extLst>
          </p:cNvPr>
          <p:cNvSpPr>
            <a:spLocks noGrp="1"/>
          </p:cNvSpPr>
          <p:nvPr>
            <p:ph type="title"/>
          </p:nvPr>
        </p:nvSpPr>
        <p:spPr>
          <a:xfrm>
            <a:off x="831850" y="1709738"/>
            <a:ext cx="10515600" cy="2852737"/>
          </a:xfrm>
        </p:spPr>
        <p:txBody>
          <a:bodyPr anchor="b"/>
          <a:lstStyle>
            <a:lvl1pPr>
              <a:defRPr sz="6000"/>
            </a:lvl1pPr>
          </a:lstStyle>
          <a:p>
            <a:r>
              <a:rPr lang="en-US" altLang="zh-TW"/>
              <a:t>Click to edit Master title style</a:t>
            </a:r>
            <a:endParaRPr lang="zh-TW" altLang="en-US"/>
          </a:p>
        </p:txBody>
      </p:sp>
      <p:sp>
        <p:nvSpPr>
          <p:cNvPr id="3" name="Text Placeholder 2">
            <a:extLst>
              <a:ext uri="{FF2B5EF4-FFF2-40B4-BE49-F238E27FC236}">
                <a16:creationId xmlns:a16="http://schemas.microsoft.com/office/drawing/2014/main" xmlns="" id="{05F9BEA8-9074-48E3-8212-6370C2BCBA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TW"/>
              <a:t>Click to edit Master text styles</a:t>
            </a:r>
          </a:p>
        </p:txBody>
      </p:sp>
      <p:sp>
        <p:nvSpPr>
          <p:cNvPr id="4" name="Date Placeholder 3">
            <a:extLst>
              <a:ext uri="{FF2B5EF4-FFF2-40B4-BE49-F238E27FC236}">
                <a16:creationId xmlns:a16="http://schemas.microsoft.com/office/drawing/2014/main" xmlns="" id="{98B8045B-C5F3-44A3-B8B9-4BA64FA0BA0B}"/>
              </a:ext>
            </a:extLst>
          </p:cNvPr>
          <p:cNvSpPr>
            <a:spLocks noGrp="1"/>
          </p:cNvSpPr>
          <p:nvPr>
            <p:ph type="dt" sz="half" idx="10"/>
          </p:nvPr>
        </p:nvSpPr>
        <p:spPr/>
        <p:txBody>
          <a:bodyPr/>
          <a:lstStyle/>
          <a:p>
            <a:fld id="{51BF03EA-13DC-4B94-A7DC-DEDA3089C037}" type="datetime1">
              <a:rPr lang="zh-TW" altLang="en-US" smtClean="0"/>
              <a:t>2023/2/24</a:t>
            </a:fld>
            <a:endParaRPr lang="zh-TW" altLang="en-US"/>
          </a:p>
        </p:txBody>
      </p:sp>
      <p:sp>
        <p:nvSpPr>
          <p:cNvPr id="5" name="Footer Placeholder 4">
            <a:extLst>
              <a:ext uri="{FF2B5EF4-FFF2-40B4-BE49-F238E27FC236}">
                <a16:creationId xmlns:a16="http://schemas.microsoft.com/office/drawing/2014/main" xmlns="" id="{86D74DD2-1FD6-459B-8040-DEE3CCCA6797}"/>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xmlns="" id="{85FB9410-E991-4726-A766-B55AE8E60FA1}"/>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238935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280A1-2A2D-46A7-9826-4FAEECE86956}"/>
              </a:ext>
            </a:extLst>
          </p:cNvPr>
          <p:cNvSpPr>
            <a:spLocks noGrp="1"/>
          </p:cNvSpPr>
          <p:nvPr>
            <p:ph type="title"/>
          </p:nvPr>
        </p:nvSpPr>
        <p:spPr/>
        <p:txBody>
          <a:bodyPr/>
          <a:lstStyle/>
          <a:p>
            <a:r>
              <a:rPr lang="en-US" altLang="zh-TW"/>
              <a:t>Click to edit Master title style</a:t>
            </a:r>
            <a:endParaRPr lang="zh-TW" altLang="en-US"/>
          </a:p>
        </p:txBody>
      </p:sp>
      <p:sp>
        <p:nvSpPr>
          <p:cNvPr id="3" name="Content Placeholder 2">
            <a:extLst>
              <a:ext uri="{FF2B5EF4-FFF2-40B4-BE49-F238E27FC236}">
                <a16:creationId xmlns:a16="http://schemas.microsoft.com/office/drawing/2014/main" xmlns="" id="{C2A53276-B6EF-48BD-A16A-167B37845656}"/>
              </a:ext>
            </a:extLst>
          </p:cNvPr>
          <p:cNvSpPr>
            <a:spLocks noGrp="1"/>
          </p:cNvSpPr>
          <p:nvPr>
            <p:ph sz="half" idx="1"/>
          </p:nvPr>
        </p:nvSpPr>
        <p:spPr>
          <a:xfrm>
            <a:off x="838200" y="1825625"/>
            <a:ext cx="5181600" cy="4351338"/>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a:extLst>
              <a:ext uri="{FF2B5EF4-FFF2-40B4-BE49-F238E27FC236}">
                <a16:creationId xmlns:a16="http://schemas.microsoft.com/office/drawing/2014/main" xmlns="" id="{2E471B9C-695E-43DC-9DF1-4E1B17642969}"/>
              </a:ext>
            </a:extLst>
          </p:cNvPr>
          <p:cNvSpPr>
            <a:spLocks noGrp="1"/>
          </p:cNvSpPr>
          <p:nvPr>
            <p:ph sz="half" idx="2"/>
          </p:nvPr>
        </p:nvSpPr>
        <p:spPr>
          <a:xfrm>
            <a:off x="6172200" y="1825625"/>
            <a:ext cx="5181600" cy="4351338"/>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4">
            <a:extLst>
              <a:ext uri="{FF2B5EF4-FFF2-40B4-BE49-F238E27FC236}">
                <a16:creationId xmlns:a16="http://schemas.microsoft.com/office/drawing/2014/main" xmlns="" id="{D9A4CF3B-63F6-4F47-8361-926F61FE9D2E}"/>
              </a:ext>
            </a:extLst>
          </p:cNvPr>
          <p:cNvSpPr>
            <a:spLocks noGrp="1"/>
          </p:cNvSpPr>
          <p:nvPr>
            <p:ph type="dt" sz="half" idx="10"/>
          </p:nvPr>
        </p:nvSpPr>
        <p:spPr/>
        <p:txBody>
          <a:bodyPr/>
          <a:lstStyle/>
          <a:p>
            <a:fld id="{0DA2C179-044B-419A-B8A3-01BD1CDBC935}" type="datetime1">
              <a:rPr lang="zh-TW" altLang="en-US" smtClean="0"/>
              <a:t>2023/2/24</a:t>
            </a:fld>
            <a:endParaRPr lang="zh-TW" altLang="en-US"/>
          </a:p>
        </p:txBody>
      </p:sp>
      <p:sp>
        <p:nvSpPr>
          <p:cNvPr id="6" name="Footer Placeholder 5">
            <a:extLst>
              <a:ext uri="{FF2B5EF4-FFF2-40B4-BE49-F238E27FC236}">
                <a16:creationId xmlns:a16="http://schemas.microsoft.com/office/drawing/2014/main" xmlns="" id="{2E4FFB66-EF27-4A33-8098-C024BCB69FCC}"/>
              </a:ext>
            </a:extLst>
          </p:cNvPr>
          <p:cNvSpPr>
            <a:spLocks noGrp="1"/>
          </p:cNvSpPr>
          <p:nvPr>
            <p:ph type="ftr" sz="quarter" idx="11"/>
          </p:nvPr>
        </p:nvSpPr>
        <p:spPr/>
        <p:txBody>
          <a:bodyPr/>
          <a:lstStyle/>
          <a:p>
            <a:endParaRPr lang="zh-TW" altLang="en-US"/>
          </a:p>
        </p:txBody>
      </p:sp>
      <p:sp>
        <p:nvSpPr>
          <p:cNvPr id="7" name="Slide Number Placeholder 6">
            <a:extLst>
              <a:ext uri="{FF2B5EF4-FFF2-40B4-BE49-F238E27FC236}">
                <a16:creationId xmlns:a16="http://schemas.microsoft.com/office/drawing/2014/main" xmlns="" id="{54E6954F-C95D-4E06-A06D-85D31C6AA6AF}"/>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266604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20D0A-A6ED-4063-BB67-88697FEAF5CE}"/>
              </a:ext>
            </a:extLst>
          </p:cNvPr>
          <p:cNvSpPr>
            <a:spLocks noGrp="1"/>
          </p:cNvSpPr>
          <p:nvPr>
            <p:ph type="title"/>
          </p:nvPr>
        </p:nvSpPr>
        <p:spPr>
          <a:xfrm>
            <a:off x="839788" y="365125"/>
            <a:ext cx="10515600" cy="1325563"/>
          </a:xfrm>
        </p:spPr>
        <p:txBody>
          <a:bodyPr/>
          <a:lstStyle/>
          <a:p>
            <a:r>
              <a:rPr lang="en-US" altLang="zh-TW"/>
              <a:t>Click to edit Master title style</a:t>
            </a:r>
            <a:endParaRPr lang="zh-TW" altLang="en-US"/>
          </a:p>
        </p:txBody>
      </p:sp>
      <p:sp>
        <p:nvSpPr>
          <p:cNvPr id="3" name="Text Placeholder 2">
            <a:extLst>
              <a:ext uri="{FF2B5EF4-FFF2-40B4-BE49-F238E27FC236}">
                <a16:creationId xmlns:a16="http://schemas.microsoft.com/office/drawing/2014/main" xmlns="" id="{E90BBEE2-5B61-40BE-8B07-914E13C2B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a:extLst>
              <a:ext uri="{FF2B5EF4-FFF2-40B4-BE49-F238E27FC236}">
                <a16:creationId xmlns:a16="http://schemas.microsoft.com/office/drawing/2014/main" xmlns="" id="{A2614B99-ECF0-4EA2-B948-E159321075EB}"/>
              </a:ext>
            </a:extLst>
          </p:cNvPr>
          <p:cNvSpPr>
            <a:spLocks noGrp="1"/>
          </p:cNvSpPr>
          <p:nvPr>
            <p:ph sz="half" idx="2"/>
          </p:nvPr>
        </p:nvSpPr>
        <p:spPr>
          <a:xfrm>
            <a:off x="839788" y="2505075"/>
            <a:ext cx="5157787" cy="3684588"/>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a:extLst>
              <a:ext uri="{FF2B5EF4-FFF2-40B4-BE49-F238E27FC236}">
                <a16:creationId xmlns:a16="http://schemas.microsoft.com/office/drawing/2014/main" xmlns="" id="{A5DF43DC-19A3-4D2C-B1BC-024F624901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a:extLst>
              <a:ext uri="{FF2B5EF4-FFF2-40B4-BE49-F238E27FC236}">
                <a16:creationId xmlns:a16="http://schemas.microsoft.com/office/drawing/2014/main" xmlns="" id="{2B8E497E-AFAB-4CF6-819A-1C5A425ADACE}"/>
              </a:ext>
            </a:extLst>
          </p:cNvPr>
          <p:cNvSpPr>
            <a:spLocks noGrp="1"/>
          </p:cNvSpPr>
          <p:nvPr>
            <p:ph sz="quarter" idx="4"/>
          </p:nvPr>
        </p:nvSpPr>
        <p:spPr>
          <a:xfrm>
            <a:off x="6172200" y="2505075"/>
            <a:ext cx="5183188" cy="3684588"/>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6">
            <a:extLst>
              <a:ext uri="{FF2B5EF4-FFF2-40B4-BE49-F238E27FC236}">
                <a16:creationId xmlns:a16="http://schemas.microsoft.com/office/drawing/2014/main" xmlns="" id="{B3DC8006-2727-4F1B-99D4-0088805FF385}"/>
              </a:ext>
            </a:extLst>
          </p:cNvPr>
          <p:cNvSpPr>
            <a:spLocks noGrp="1"/>
          </p:cNvSpPr>
          <p:nvPr>
            <p:ph type="dt" sz="half" idx="10"/>
          </p:nvPr>
        </p:nvSpPr>
        <p:spPr/>
        <p:txBody>
          <a:bodyPr/>
          <a:lstStyle/>
          <a:p>
            <a:fld id="{005EFAE0-9744-49FC-983B-B7C49315532F}" type="datetime1">
              <a:rPr lang="zh-TW" altLang="en-US" smtClean="0"/>
              <a:t>2023/2/24</a:t>
            </a:fld>
            <a:endParaRPr lang="zh-TW" altLang="en-US"/>
          </a:p>
        </p:txBody>
      </p:sp>
      <p:sp>
        <p:nvSpPr>
          <p:cNvPr id="8" name="Footer Placeholder 7">
            <a:extLst>
              <a:ext uri="{FF2B5EF4-FFF2-40B4-BE49-F238E27FC236}">
                <a16:creationId xmlns:a16="http://schemas.microsoft.com/office/drawing/2014/main" xmlns="" id="{DE37576F-F670-4903-8FF5-E26A4FF10DD0}"/>
              </a:ext>
            </a:extLst>
          </p:cNvPr>
          <p:cNvSpPr>
            <a:spLocks noGrp="1"/>
          </p:cNvSpPr>
          <p:nvPr>
            <p:ph type="ftr" sz="quarter" idx="11"/>
          </p:nvPr>
        </p:nvSpPr>
        <p:spPr/>
        <p:txBody>
          <a:bodyPr/>
          <a:lstStyle/>
          <a:p>
            <a:endParaRPr lang="zh-TW" altLang="en-US"/>
          </a:p>
        </p:txBody>
      </p:sp>
      <p:sp>
        <p:nvSpPr>
          <p:cNvPr id="9" name="Slide Number Placeholder 8">
            <a:extLst>
              <a:ext uri="{FF2B5EF4-FFF2-40B4-BE49-F238E27FC236}">
                <a16:creationId xmlns:a16="http://schemas.microsoft.com/office/drawing/2014/main" xmlns="" id="{E03D36EA-6F8E-4E80-9BBD-28A2784D587A}"/>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271496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9F6FA-82F7-4DF7-8CDA-4EB66C86758F}"/>
              </a:ext>
            </a:extLst>
          </p:cNvPr>
          <p:cNvSpPr>
            <a:spLocks noGrp="1"/>
          </p:cNvSpPr>
          <p:nvPr>
            <p:ph type="title"/>
          </p:nvPr>
        </p:nvSpPr>
        <p:spPr/>
        <p:txBody>
          <a:bodyPr/>
          <a:lstStyle/>
          <a:p>
            <a:r>
              <a:rPr lang="en-US" altLang="zh-TW"/>
              <a:t>Click to edit Master title style</a:t>
            </a:r>
            <a:endParaRPr lang="zh-TW" altLang="en-US"/>
          </a:p>
        </p:txBody>
      </p:sp>
      <p:sp>
        <p:nvSpPr>
          <p:cNvPr id="3" name="Date Placeholder 2">
            <a:extLst>
              <a:ext uri="{FF2B5EF4-FFF2-40B4-BE49-F238E27FC236}">
                <a16:creationId xmlns:a16="http://schemas.microsoft.com/office/drawing/2014/main" xmlns="" id="{7902EC4B-177B-4A94-AC5B-ED94F29B400D}"/>
              </a:ext>
            </a:extLst>
          </p:cNvPr>
          <p:cNvSpPr>
            <a:spLocks noGrp="1"/>
          </p:cNvSpPr>
          <p:nvPr>
            <p:ph type="dt" sz="half" idx="10"/>
          </p:nvPr>
        </p:nvSpPr>
        <p:spPr/>
        <p:txBody>
          <a:bodyPr/>
          <a:lstStyle/>
          <a:p>
            <a:fld id="{E346E373-88C8-4098-B23D-7085468BEB0C}" type="datetime1">
              <a:rPr lang="zh-TW" altLang="en-US" smtClean="0"/>
              <a:t>2023/2/24</a:t>
            </a:fld>
            <a:endParaRPr lang="zh-TW" altLang="en-US"/>
          </a:p>
        </p:txBody>
      </p:sp>
      <p:sp>
        <p:nvSpPr>
          <p:cNvPr id="4" name="Footer Placeholder 3">
            <a:extLst>
              <a:ext uri="{FF2B5EF4-FFF2-40B4-BE49-F238E27FC236}">
                <a16:creationId xmlns:a16="http://schemas.microsoft.com/office/drawing/2014/main" xmlns="" id="{229D045D-BC4C-4701-B494-5CC076714F50}"/>
              </a:ext>
            </a:extLst>
          </p:cNvPr>
          <p:cNvSpPr>
            <a:spLocks noGrp="1"/>
          </p:cNvSpPr>
          <p:nvPr>
            <p:ph type="ftr" sz="quarter" idx="11"/>
          </p:nvPr>
        </p:nvSpPr>
        <p:spPr/>
        <p:txBody>
          <a:bodyPr/>
          <a:lstStyle/>
          <a:p>
            <a:endParaRPr lang="zh-TW" altLang="en-US"/>
          </a:p>
        </p:txBody>
      </p:sp>
      <p:sp>
        <p:nvSpPr>
          <p:cNvPr id="5" name="Slide Number Placeholder 4">
            <a:extLst>
              <a:ext uri="{FF2B5EF4-FFF2-40B4-BE49-F238E27FC236}">
                <a16:creationId xmlns:a16="http://schemas.microsoft.com/office/drawing/2014/main" xmlns="" id="{7E698B57-8168-43A5-B8CA-F816A1617C13}"/>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358467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BB34FF8-B6C1-49C4-B769-42F7A6F7CFB1}"/>
              </a:ext>
            </a:extLst>
          </p:cNvPr>
          <p:cNvSpPr>
            <a:spLocks noGrp="1"/>
          </p:cNvSpPr>
          <p:nvPr>
            <p:ph type="dt" sz="half" idx="10"/>
          </p:nvPr>
        </p:nvSpPr>
        <p:spPr/>
        <p:txBody>
          <a:bodyPr/>
          <a:lstStyle/>
          <a:p>
            <a:fld id="{12D9E101-8475-43E5-8387-9B7430F80DD9}" type="datetime1">
              <a:rPr lang="zh-TW" altLang="en-US" smtClean="0"/>
              <a:t>2023/2/24</a:t>
            </a:fld>
            <a:endParaRPr lang="zh-TW" altLang="en-US"/>
          </a:p>
        </p:txBody>
      </p:sp>
      <p:sp>
        <p:nvSpPr>
          <p:cNvPr id="3" name="Footer Placeholder 2">
            <a:extLst>
              <a:ext uri="{FF2B5EF4-FFF2-40B4-BE49-F238E27FC236}">
                <a16:creationId xmlns:a16="http://schemas.microsoft.com/office/drawing/2014/main" xmlns="" id="{E693AB34-92A7-4346-86D1-2F5E57163095}"/>
              </a:ext>
            </a:extLst>
          </p:cNvPr>
          <p:cNvSpPr>
            <a:spLocks noGrp="1"/>
          </p:cNvSpPr>
          <p:nvPr>
            <p:ph type="ftr" sz="quarter" idx="11"/>
          </p:nvPr>
        </p:nvSpPr>
        <p:spPr/>
        <p:txBody>
          <a:bodyPr/>
          <a:lstStyle/>
          <a:p>
            <a:endParaRPr lang="zh-TW" altLang="en-US"/>
          </a:p>
        </p:txBody>
      </p:sp>
      <p:sp>
        <p:nvSpPr>
          <p:cNvPr id="4" name="Slide Number Placeholder 3">
            <a:extLst>
              <a:ext uri="{FF2B5EF4-FFF2-40B4-BE49-F238E27FC236}">
                <a16:creationId xmlns:a16="http://schemas.microsoft.com/office/drawing/2014/main" xmlns="" id="{383E0683-5351-4115-B12C-996D67F318E0}"/>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256131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3DE31-5325-419F-B1FF-93282FC804A1}"/>
              </a:ext>
            </a:extLst>
          </p:cNvPr>
          <p:cNvSpPr>
            <a:spLocks noGrp="1"/>
          </p:cNvSpPr>
          <p:nvPr>
            <p:ph type="title"/>
          </p:nvPr>
        </p:nvSpPr>
        <p:spPr>
          <a:xfrm>
            <a:off x="839788" y="457200"/>
            <a:ext cx="3932237" cy="1600200"/>
          </a:xfrm>
        </p:spPr>
        <p:txBody>
          <a:bodyPr anchor="b"/>
          <a:lstStyle>
            <a:lvl1pPr>
              <a:defRPr sz="3200"/>
            </a:lvl1pPr>
          </a:lstStyle>
          <a:p>
            <a:r>
              <a:rPr lang="en-US" altLang="zh-TW"/>
              <a:t>Click to edit Master title style</a:t>
            </a:r>
            <a:endParaRPr lang="zh-TW" altLang="en-US"/>
          </a:p>
        </p:txBody>
      </p:sp>
      <p:sp>
        <p:nvSpPr>
          <p:cNvPr id="3" name="Content Placeholder 2">
            <a:extLst>
              <a:ext uri="{FF2B5EF4-FFF2-40B4-BE49-F238E27FC236}">
                <a16:creationId xmlns:a16="http://schemas.microsoft.com/office/drawing/2014/main" xmlns="" id="{70DA237F-7410-4D87-90A0-2529EE3098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a:extLst>
              <a:ext uri="{FF2B5EF4-FFF2-40B4-BE49-F238E27FC236}">
                <a16:creationId xmlns:a16="http://schemas.microsoft.com/office/drawing/2014/main" xmlns="" id="{8214ACEE-0FEF-4E38-8084-18D2566D7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TW"/>
              <a:t>Click to edit Master text styles</a:t>
            </a:r>
          </a:p>
        </p:txBody>
      </p:sp>
      <p:sp>
        <p:nvSpPr>
          <p:cNvPr id="5" name="Date Placeholder 4">
            <a:extLst>
              <a:ext uri="{FF2B5EF4-FFF2-40B4-BE49-F238E27FC236}">
                <a16:creationId xmlns:a16="http://schemas.microsoft.com/office/drawing/2014/main" xmlns="" id="{3A36C6F1-9E01-4602-AEC9-503C6EBB113C}"/>
              </a:ext>
            </a:extLst>
          </p:cNvPr>
          <p:cNvSpPr>
            <a:spLocks noGrp="1"/>
          </p:cNvSpPr>
          <p:nvPr>
            <p:ph type="dt" sz="half" idx="10"/>
          </p:nvPr>
        </p:nvSpPr>
        <p:spPr/>
        <p:txBody>
          <a:bodyPr/>
          <a:lstStyle/>
          <a:p>
            <a:fld id="{87835DA4-E978-49DD-876F-3AEA7650C477}" type="datetime1">
              <a:rPr lang="zh-TW" altLang="en-US" smtClean="0"/>
              <a:t>2023/2/24</a:t>
            </a:fld>
            <a:endParaRPr lang="zh-TW" altLang="en-US"/>
          </a:p>
        </p:txBody>
      </p:sp>
      <p:sp>
        <p:nvSpPr>
          <p:cNvPr id="6" name="Footer Placeholder 5">
            <a:extLst>
              <a:ext uri="{FF2B5EF4-FFF2-40B4-BE49-F238E27FC236}">
                <a16:creationId xmlns:a16="http://schemas.microsoft.com/office/drawing/2014/main" xmlns="" id="{59A78A13-6129-4875-8F5A-3194E6EF110B}"/>
              </a:ext>
            </a:extLst>
          </p:cNvPr>
          <p:cNvSpPr>
            <a:spLocks noGrp="1"/>
          </p:cNvSpPr>
          <p:nvPr>
            <p:ph type="ftr" sz="quarter" idx="11"/>
          </p:nvPr>
        </p:nvSpPr>
        <p:spPr/>
        <p:txBody>
          <a:bodyPr/>
          <a:lstStyle/>
          <a:p>
            <a:endParaRPr lang="zh-TW" altLang="en-US"/>
          </a:p>
        </p:txBody>
      </p:sp>
      <p:sp>
        <p:nvSpPr>
          <p:cNvPr id="7" name="Slide Number Placeholder 6">
            <a:extLst>
              <a:ext uri="{FF2B5EF4-FFF2-40B4-BE49-F238E27FC236}">
                <a16:creationId xmlns:a16="http://schemas.microsoft.com/office/drawing/2014/main" xmlns="" id="{AD579909-F01F-469A-BA06-9071BAC8EBC1}"/>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232696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E46326-7183-4C48-AFC3-08002182A7BA}"/>
              </a:ext>
            </a:extLst>
          </p:cNvPr>
          <p:cNvSpPr>
            <a:spLocks noGrp="1"/>
          </p:cNvSpPr>
          <p:nvPr>
            <p:ph type="title"/>
          </p:nvPr>
        </p:nvSpPr>
        <p:spPr>
          <a:xfrm>
            <a:off x="839788" y="457200"/>
            <a:ext cx="3932237" cy="1600200"/>
          </a:xfrm>
        </p:spPr>
        <p:txBody>
          <a:bodyPr anchor="b"/>
          <a:lstStyle>
            <a:lvl1pPr>
              <a:defRPr sz="3200"/>
            </a:lvl1pPr>
          </a:lstStyle>
          <a:p>
            <a:r>
              <a:rPr lang="en-US" altLang="zh-TW"/>
              <a:t>Click to edit Master title style</a:t>
            </a:r>
            <a:endParaRPr lang="zh-TW" altLang="en-US"/>
          </a:p>
        </p:txBody>
      </p:sp>
      <p:sp>
        <p:nvSpPr>
          <p:cNvPr id="3" name="Picture Placeholder 2">
            <a:extLst>
              <a:ext uri="{FF2B5EF4-FFF2-40B4-BE49-F238E27FC236}">
                <a16:creationId xmlns:a16="http://schemas.microsoft.com/office/drawing/2014/main" xmlns="" id="{2324CE12-BC3C-48D5-A6AC-925A7CCBB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a:extLst>
              <a:ext uri="{FF2B5EF4-FFF2-40B4-BE49-F238E27FC236}">
                <a16:creationId xmlns:a16="http://schemas.microsoft.com/office/drawing/2014/main" xmlns="" id="{222F7CB2-3EF4-4837-92AA-4489C926D6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TW"/>
              <a:t>Click to edit Master text styles</a:t>
            </a:r>
          </a:p>
        </p:txBody>
      </p:sp>
      <p:sp>
        <p:nvSpPr>
          <p:cNvPr id="5" name="Date Placeholder 4">
            <a:extLst>
              <a:ext uri="{FF2B5EF4-FFF2-40B4-BE49-F238E27FC236}">
                <a16:creationId xmlns:a16="http://schemas.microsoft.com/office/drawing/2014/main" xmlns="" id="{4C70C183-EAE0-41BA-A303-A907BDCCB633}"/>
              </a:ext>
            </a:extLst>
          </p:cNvPr>
          <p:cNvSpPr>
            <a:spLocks noGrp="1"/>
          </p:cNvSpPr>
          <p:nvPr>
            <p:ph type="dt" sz="half" idx="10"/>
          </p:nvPr>
        </p:nvSpPr>
        <p:spPr/>
        <p:txBody>
          <a:bodyPr/>
          <a:lstStyle/>
          <a:p>
            <a:fld id="{95AA6914-C148-4B1C-AE9A-97ADB1AF5A9A}" type="datetime1">
              <a:rPr lang="zh-TW" altLang="en-US" smtClean="0"/>
              <a:t>2023/2/24</a:t>
            </a:fld>
            <a:endParaRPr lang="zh-TW" altLang="en-US"/>
          </a:p>
        </p:txBody>
      </p:sp>
      <p:sp>
        <p:nvSpPr>
          <p:cNvPr id="6" name="Footer Placeholder 5">
            <a:extLst>
              <a:ext uri="{FF2B5EF4-FFF2-40B4-BE49-F238E27FC236}">
                <a16:creationId xmlns:a16="http://schemas.microsoft.com/office/drawing/2014/main" xmlns="" id="{A433F600-17A6-44DE-823D-681DF70E4061}"/>
              </a:ext>
            </a:extLst>
          </p:cNvPr>
          <p:cNvSpPr>
            <a:spLocks noGrp="1"/>
          </p:cNvSpPr>
          <p:nvPr>
            <p:ph type="ftr" sz="quarter" idx="11"/>
          </p:nvPr>
        </p:nvSpPr>
        <p:spPr/>
        <p:txBody>
          <a:bodyPr/>
          <a:lstStyle/>
          <a:p>
            <a:endParaRPr lang="zh-TW" altLang="en-US"/>
          </a:p>
        </p:txBody>
      </p:sp>
      <p:sp>
        <p:nvSpPr>
          <p:cNvPr id="7" name="Slide Number Placeholder 6">
            <a:extLst>
              <a:ext uri="{FF2B5EF4-FFF2-40B4-BE49-F238E27FC236}">
                <a16:creationId xmlns:a16="http://schemas.microsoft.com/office/drawing/2014/main" xmlns="" id="{94E736CC-5191-4F90-9C60-A26016C08E93}"/>
              </a:ext>
            </a:extLst>
          </p:cNvPr>
          <p:cNvSpPr>
            <a:spLocks noGrp="1"/>
          </p:cNvSpPr>
          <p:nvPr>
            <p:ph type="sldNum" sz="quarter" idx="12"/>
          </p:nvPr>
        </p:nvSpPr>
        <p:spPr/>
        <p:txBody>
          <a:bodyPr/>
          <a:lstStyle/>
          <a:p>
            <a:fld id="{DDB5C3A1-8214-46F2-8F43-54B769C7BFC8}" type="slidenum">
              <a:rPr lang="zh-TW" altLang="en-US" smtClean="0"/>
              <a:t>‹#›</a:t>
            </a:fld>
            <a:endParaRPr lang="zh-TW" altLang="en-US"/>
          </a:p>
        </p:txBody>
      </p:sp>
    </p:spTree>
    <p:extLst>
      <p:ext uri="{BB962C8B-B14F-4D97-AF65-F5344CB8AC3E}">
        <p14:creationId xmlns:p14="http://schemas.microsoft.com/office/powerpoint/2010/main" val="59894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3CA0D19-D0EF-4A31-BBBC-7447A0812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TW"/>
              <a:t>Click to edit Master title style</a:t>
            </a:r>
            <a:endParaRPr lang="zh-TW" altLang="en-US"/>
          </a:p>
        </p:txBody>
      </p:sp>
      <p:sp>
        <p:nvSpPr>
          <p:cNvPr id="3" name="Text Placeholder 2">
            <a:extLst>
              <a:ext uri="{FF2B5EF4-FFF2-40B4-BE49-F238E27FC236}">
                <a16:creationId xmlns:a16="http://schemas.microsoft.com/office/drawing/2014/main" xmlns="" id="{CE85FF2B-8DD5-4BB3-ABAF-5CEA576F10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xmlns="" id="{F322CF56-D0F6-400C-A3D0-E8E1CEB31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121B7-97E1-44BF-8A78-865F938A4808}" type="datetime1">
              <a:rPr lang="zh-TW" altLang="en-US" smtClean="0"/>
              <a:t>2023/2/24</a:t>
            </a:fld>
            <a:endParaRPr lang="zh-TW" altLang="en-US"/>
          </a:p>
        </p:txBody>
      </p:sp>
      <p:sp>
        <p:nvSpPr>
          <p:cNvPr id="5" name="Footer Placeholder 4">
            <a:extLst>
              <a:ext uri="{FF2B5EF4-FFF2-40B4-BE49-F238E27FC236}">
                <a16:creationId xmlns:a16="http://schemas.microsoft.com/office/drawing/2014/main" xmlns="" id="{82359708-02B1-4896-AC44-7878EB84B7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a:extLst>
              <a:ext uri="{FF2B5EF4-FFF2-40B4-BE49-F238E27FC236}">
                <a16:creationId xmlns:a16="http://schemas.microsoft.com/office/drawing/2014/main" xmlns="" id="{054F8479-EA4E-4E22-B1A0-6B9650A7B2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b="1">
                <a:solidFill>
                  <a:schemeClr val="tx1"/>
                </a:solidFill>
              </a:defRPr>
            </a:lvl1pPr>
          </a:lstStyle>
          <a:p>
            <a:fld id="{DDB5C3A1-8214-46F2-8F43-54B769C7BFC8}" type="slidenum">
              <a:rPr lang="zh-TW" altLang="en-US" smtClean="0"/>
              <a:pPr/>
              <a:t>‹#›</a:t>
            </a:fld>
            <a:endParaRPr lang="zh-TW" altLang="en-US" dirty="0"/>
          </a:p>
        </p:txBody>
      </p:sp>
    </p:spTree>
    <p:extLst>
      <p:ext uri="{BB962C8B-B14F-4D97-AF65-F5344CB8AC3E}">
        <p14:creationId xmlns:p14="http://schemas.microsoft.com/office/powerpoint/2010/main" val="277102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4260961A-34DA-74A2-594C-BEA4997D197A}"/>
              </a:ext>
            </a:extLst>
          </p:cNvPr>
          <p:cNvSpPr>
            <a:spLocks noGrp="1"/>
          </p:cNvSpPr>
          <p:nvPr>
            <p:ph type="ctrTitle"/>
          </p:nvPr>
        </p:nvSpPr>
        <p:spPr>
          <a:xfrm>
            <a:off x="1445623" y="983026"/>
            <a:ext cx="9144000" cy="2387600"/>
          </a:xfrm>
        </p:spPr>
        <p:txBody>
          <a:bodyPr/>
          <a:lstStyle/>
          <a:p>
            <a:r>
              <a:rPr lang="zh-TW" altLang="en-US" b="1" dirty="0">
                <a:latin typeface="微軟正黑體" panose="020B0604030504040204" pitchFamily="34" charset="-120"/>
                <a:ea typeface="微軟正黑體" panose="020B0604030504040204" pitchFamily="34" charset="-120"/>
              </a:rPr>
              <a:t>營運構想簡報範例格式</a:t>
            </a:r>
          </a:p>
        </p:txBody>
      </p:sp>
      <p:sp>
        <p:nvSpPr>
          <p:cNvPr id="7" name="文字方塊 6"/>
          <p:cNvSpPr txBox="1"/>
          <p:nvPr/>
        </p:nvSpPr>
        <p:spPr>
          <a:xfrm>
            <a:off x="6470469" y="1219200"/>
            <a:ext cx="184731" cy="369332"/>
          </a:xfrm>
          <a:prstGeom prst="rect">
            <a:avLst/>
          </a:prstGeom>
          <a:noFill/>
        </p:spPr>
        <p:txBody>
          <a:bodyPr wrap="none" rtlCol="0">
            <a:spAutoFit/>
          </a:bodyPr>
          <a:lstStyle/>
          <a:p>
            <a:endParaRPr lang="zh-TW" altLang="en-US"/>
          </a:p>
        </p:txBody>
      </p:sp>
    </p:spTree>
    <p:extLst>
      <p:ext uri="{BB962C8B-B14F-4D97-AF65-F5344CB8AC3E}">
        <p14:creationId xmlns:p14="http://schemas.microsoft.com/office/powerpoint/2010/main" val="1608322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9</a:t>
            </a:fld>
            <a:endParaRPr lang="zh-TW" altLang="en-US" dirty="0"/>
          </a:p>
        </p:txBody>
      </p:sp>
      <p:grpSp>
        <p:nvGrpSpPr>
          <p:cNvPr id="3" name="群組 2">
            <a:extLst>
              <a:ext uri="{FF2B5EF4-FFF2-40B4-BE49-F238E27FC236}">
                <a16:creationId xmlns:a16="http://schemas.microsoft.com/office/drawing/2014/main" xmlns="" id="{B755B44E-4DC2-3906-EF92-EB7D124225D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FF3D64AC-96D9-75BF-E6BB-4309CA001CB4}"/>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32B5E11A-4594-9C01-44FD-7FBBC84AC2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graphicFrame>
        <p:nvGraphicFramePr>
          <p:cNvPr id="13" name="表格 12">
            <a:extLst>
              <a:ext uri="{FF2B5EF4-FFF2-40B4-BE49-F238E27FC236}">
                <a16:creationId xmlns:a16="http://schemas.microsoft.com/office/drawing/2014/main" xmlns="" id="{02E37C3C-FE5D-F520-5476-8F47F2B31D79}"/>
              </a:ext>
            </a:extLst>
          </p:cNvPr>
          <p:cNvGraphicFramePr>
            <a:graphicFrameLocks noGrp="1"/>
          </p:cNvGraphicFramePr>
          <p:nvPr>
            <p:extLst>
              <p:ext uri="{D42A27DB-BD31-4B8C-83A1-F6EECF244321}">
                <p14:modId xmlns:p14="http://schemas.microsoft.com/office/powerpoint/2010/main" val="2618890439"/>
              </p:ext>
            </p:extLst>
          </p:nvPr>
        </p:nvGraphicFramePr>
        <p:xfrm>
          <a:off x="1827266" y="2731862"/>
          <a:ext cx="7772402" cy="2224374"/>
        </p:xfrm>
        <a:graphic>
          <a:graphicData uri="http://schemas.openxmlformats.org/drawingml/2006/table">
            <a:tbl>
              <a:tblPr firstRow="1" bandRow="1">
                <a:tableStyleId>{5940675A-B579-460E-94D1-54222C63F5DA}</a:tableStyleId>
              </a:tblPr>
              <a:tblGrid>
                <a:gridCol w="1798320">
                  <a:extLst>
                    <a:ext uri="{9D8B030D-6E8A-4147-A177-3AD203B41FA5}">
                      <a16:colId xmlns:a16="http://schemas.microsoft.com/office/drawing/2014/main" xmlns="" val="2083309822"/>
                    </a:ext>
                  </a:extLst>
                </a:gridCol>
                <a:gridCol w="2987041">
                  <a:extLst>
                    <a:ext uri="{9D8B030D-6E8A-4147-A177-3AD203B41FA5}">
                      <a16:colId xmlns:a16="http://schemas.microsoft.com/office/drawing/2014/main" xmlns="" val="1804746343"/>
                    </a:ext>
                  </a:extLst>
                </a:gridCol>
                <a:gridCol w="2987041">
                  <a:extLst>
                    <a:ext uri="{9D8B030D-6E8A-4147-A177-3AD203B41FA5}">
                      <a16:colId xmlns:a16="http://schemas.microsoft.com/office/drawing/2014/main" xmlns="" val="336480481"/>
                    </a:ext>
                  </a:extLst>
                </a:gridCol>
              </a:tblGrid>
              <a:tr h="348284">
                <a:tc>
                  <a:txBody>
                    <a:bodyPr/>
                    <a:lstStyle/>
                    <a:p>
                      <a:pPr algn="ctr"/>
                      <a:r>
                        <a:rPr lang="zh-TW" altLang="en-US" b="1" dirty="0">
                          <a:latin typeface="微軟正黑體" panose="020B0604030504040204" pitchFamily="34" charset="-120"/>
                          <a:ea typeface="微軟正黑體" panose="020B0604030504040204" pitchFamily="34" charset="-120"/>
                        </a:rPr>
                        <a:t>變動因素</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對公司損益影響</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因應措施</a:t>
                      </a:r>
                    </a:p>
                  </a:txBody>
                  <a:tcPr anchor="ctr"/>
                </a:tc>
                <a:extLst>
                  <a:ext uri="{0D108BD9-81ED-4DB2-BD59-A6C34878D82A}">
                    <a16:rowId xmlns:a16="http://schemas.microsoft.com/office/drawing/2014/main" xmlns="" val="17489308"/>
                  </a:ext>
                </a:extLst>
              </a:tr>
              <a:tr h="578454">
                <a:tc>
                  <a:txBody>
                    <a:bodyPr/>
                    <a:lstStyle/>
                    <a:p>
                      <a:r>
                        <a:rPr lang="en-US" altLang="zh-TW" dirty="0">
                          <a:solidFill>
                            <a:schemeClr val="bg1">
                              <a:lumMod val="50000"/>
                            </a:schemeClr>
                          </a:solidFill>
                          <a:latin typeface="微軟正黑體" panose="020B0604030504040204" pitchFamily="34" charset="-120"/>
                          <a:ea typeface="微軟正黑體" panose="020B0604030504040204" pitchFamily="34" charset="-120"/>
                        </a:rPr>
                        <a:t>1.</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利率</a:t>
                      </a:r>
                    </a:p>
                  </a:txBody>
                  <a:tcPr anchor="ctr"/>
                </a:tc>
                <a:tc>
                  <a:txBody>
                    <a:bodyPr/>
                    <a:lstStyle/>
                    <a:p>
                      <a:endParaRPr lang="zh-TW" altLang="en-US" b="0"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c>
                  <a:txBody>
                    <a:bodyPr/>
                    <a:lstStyle/>
                    <a:p>
                      <a:r>
                        <a:rPr lang="zh-TW" altLang="en-US" b="0" dirty="0">
                          <a:solidFill>
                            <a:schemeClr val="bg1">
                              <a:lumMod val="50000"/>
                            </a:schemeClr>
                          </a:solidFill>
                          <a:latin typeface="微軟正黑體" panose="020B0604030504040204" pitchFamily="34" charset="-120"/>
                          <a:ea typeface="微軟正黑體" panose="020B0604030504040204" pitchFamily="34" charset="-120"/>
                        </a:rPr>
                        <a:t>如</a:t>
                      </a:r>
                      <a:r>
                        <a:rPr lang="en-US" altLang="zh-TW" b="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b="0" dirty="0">
                          <a:solidFill>
                            <a:schemeClr val="bg1">
                              <a:lumMod val="50000"/>
                            </a:schemeClr>
                          </a:solidFill>
                          <a:latin typeface="微軟正黑體" panose="020B0604030504040204" pitchFamily="34" charset="-120"/>
                          <a:ea typeface="微軟正黑體" panose="020B0604030504040204" pitchFamily="34" charset="-120"/>
                        </a:rPr>
                        <a:t>與金融機構取得適當利率</a:t>
                      </a:r>
                      <a:r>
                        <a:rPr lang="en-US" altLang="zh-TW" b="0" dirty="0">
                          <a:solidFill>
                            <a:schemeClr val="bg1">
                              <a:lumMod val="50000"/>
                            </a:schemeClr>
                          </a:solidFill>
                          <a:latin typeface="微軟正黑體" panose="020B0604030504040204" pitchFamily="34" charset="-120"/>
                          <a:ea typeface="微軟正黑體" panose="020B0604030504040204" pitchFamily="34" charset="-120"/>
                        </a:rPr>
                        <a:t>…</a:t>
                      </a:r>
                      <a:endParaRPr lang="zh-TW" altLang="en-US" b="0"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1291832652"/>
                  </a:ext>
                </a:extLst>
              </a:tr>
              <a:tr h="578454">
                <a:tc>
                  <a:txBody>
                    <a:bodyPr/>
                    <a:lstStyle/>
                    <a:p>
                      <a:r>
                        <a:rPr lang="en-US" altLang="zh-TW" dirty="0">
                          <a:solidFill>
                            <a:schemeClr val="bg1">
                              <a:lumMod val="50000"/>
                            </a:schemeClr>
                          </a:solidFill>
                          <a:latin typeface="微軟正黑體" panose="020B0604030504040204" pitchFamily="34" charset="-120"/>
                          <a:ea typeface="微軟正黑體" panose="020B0604030504040204" pitchFamily="34" charset="-120"/>
                        </a:rPr>
                        <a:t>2.</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匯率</a:t>
                      </a:r>
                    </a:p>
                  </a:txBody>
                  <a:tcPr anchor="ctr"/>
                </a:tc>
                <a:tc>
                  <a:txBody>
                    <a:bodyPr/>
                    <a:lstStyle/>
                    <a:p>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c>
                  <a:txBody>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如</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設有專人專職評估波動</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1442481718"/>
                  </a:ext>
                </a:extLst>
              </a:tr>
              <a:tr h="578454">
                <a:tc>
                  <a:txBody>
                    <a:bodyPr/>
                    <a:lstStyle/>
                    <a:p>
                      <a:r>
                        <a:rPr lang="en-US" altLang="zh-TW" dirty="0">
                          <a:solidFill>
                            <a:schemeClr val="bg1">
                              <a:lumMod val="50000"/>
                            </a:schemeClr>
                          </a:solidFill>
                          <a:latin typeface="微軟正黑體" panose="020B0604030504040204" pitchFamily="34" charset="-120"/>
                          <a:ea typeface="微軟正黑體" panose="020B0604030504040204" pitchFamily="34" charset="-120"/>
                        </a:rPr>
                        <a:t>3.</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通膨</a:t>
                      </a:r>
                    </a:p>
                  </a:txBody>
                  <a:tcPr anchor="ctr"/>
                </a:tc>
                <a:tc>
                  <a:txBody>
                    <a:bodyPr/>
                    <a:lstStyle/>
                    <a:p>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c>
                  <a:txBody>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如</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關注價格波動，與供應商</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客戶保持資訊互通</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2565626913"/>
                  </a:ext>
                </a:extLst>
              </a:tr>
            </a:tbl>
          </a:graphicData>
        </a:graphic>
      </p:graphicFrame>
      <p:sp>
        <p:nvSpPr>
          <p:cNvPr id="15" name="文字方塊 14">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五、財務風險控管</a:t>
            </a:r>
          </a:p>
        </p:txBody>
      </p:sp>
      <p:sp>
        <p:nvSpPr>
          <p:cNvPr id="11" name="標題 1">
            <a:extLst>
              <a:ext uri="{FF2B5EF4-FFF2-40B4-BE49-F238E27FC236}">
                <a16:creationId xmlns:a16="http://schemas.microsoft.com/office/drawing/2014/main" xmlns="" id="{C9AB8433-A244-DA9C-D634-D4BBD96F097D}"/>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2" name="文字方塊 12">
            <a:extLst>
              <a:ext uri="{FF2B5EF4-FFF2-40B4-BE49-F238E27FC236}">
                <a16:creationId xmlns:a16="http://schemas.microsoft.com/office/drawing/2014/main" xmlns="" id="{087BF2AF-28B4-201E-3DEE-A902394C2585}"/>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面對內外在環境挑戰，您對於事業的財務風險控管措施。</a:t>
            </a:r>
          </a:p>
        </p:txBody>
      </p:sp>
    </p:spTree>
    <p:extLst>
      <p:ext uri="{BB962C8B-B14F-4D97-AF65-F5344CB8AC3E}">
        <p14:creationId xmlns:p14="http://schemas.microsoft.com/office/powerpoint/2010/main" val="3520208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10</a:t>
            </a:fld>
            <a:endParaRPr lang="zh-TW" altLang="en-US" dirty="0"/>
          </a:p>
        </p:txBody>
      </p:sp>
      <p:grpSp>
        <p:nvGrpSpPr>
          <p:cNvPr id="3" name="群組 2">
            <a:extLst>
              <a:ext uri="{FF2B5EF4-FFF2-40B4-BE49-F238E27FC236}">
                <a16:creationId xmlns:a16="http://schemas.microsoft.com/office/drawing/2014/main" xmlns="" id="{B755B44E-4DC2-3906-EF92-EB7D124225D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FF3D64AC-96D9-75BF-E6BB-4309CA001CB4}"/>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32B5E11A-4594-9C01-44FD-7FBBC84AC2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5" name="文字方塊 14">
            <a:extLst>
              <a:ext uri="{FF2B5EF4-FFF2-40B4-BE49-F238E27FC236}">
                <a16:creationId xmlns:a16="http://schemas.microsoft.com/office/drawing/2014/main" xmlns="" id="{2A14E3DD-8F33-9AD8-3009-DF7ABD28EC11}"/>
              </a:ext>
            </a:extLst>
          </p:cNvPr>
          <p:cNvSpPr txBox="1"/>
          <p:nvPr/>
        </p:nvSpPr>
        <p:spPr>
          <a:xfrm>
            <a:off x="254000" y="1024374"/>
            <a:ext cx="432000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六、前三年營運及財務狀況實績</a:t>
            </a:r>
          </a:p>
        </p:txBody>
      </p:sp>
      <p:sp>
        <p:nvSpPr>
          <p:cNvPr id="11" name="標題 1">
            <a:extLst>
              <a:ext uri="{FF2B5EF4-FFF2-40B4-BE49-F238E27FC236}">
                <a16:creationId xmlns:a16="http://schemas.microsoft.com/office/drawing/2014/main" xmlns="" id="{C9AB8433-A244-DA9C-D634-D4BBD96F097D}"/>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10" name="文字方塊 12">
            <a:extLst>
              <a:ext uri="{FF2B5EF4-FFF2-40B4-BE49-F238E27FC236}">
                <a16:creationId xmlns:a16="http://schemas.microsoft.com/office/drawing/2014/main" xmlns="" id="{C353F586-20E8-E6C4-3F35-91274BCA5100}"/>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以簡明銷售概算表等呈現前三年營運及財務狀況。</a:t>
            </a:r>
          </a:p>
        </p:txBody>
      </p:sp>
      <p:graphicFrame>
        <p:nvGraphicFramePr>
          <p:cNvPr id="12" name="表格 11"/>
          <p:cNvGraphicFramePr>
            <a:graphicFrameLocks noGrp="1"/>
          </p:cNvGraphicFramePr>
          <p:nvPr>
            <p:extLst>
              <p:ext uri="{D42A27DB-BD31-4B8C-83A1-F6EECF244321}">
                <p14:modId xmlns:p14="http://schemas.microsoft.com/office/powerpoint/2010/main" val="1703948103"/>
              </p:ext>
            </p:extLst>
          </p:nvPr>
        </p:nvGraphicFramePr>
        <p:xfrm>
          <a:off x="834648" y="2277399"/>
          <a:ext cx="10515598" cy="3197639"/>
        </p:xfrm>
        <a:graphic>
          <a:graphicData uri="http://schemas.openxmlformats.org/drawingml/2006/table">
            <a:tbl>
              <a:tblPr firstRow="1" firstCol="1" bandRow="1"/>
              <a:tblGrid>
                <a:gridCol w="2229307">
                  <a:extLst>
                    <a:ext uri="{9D8B030D-6E8A-4147-A177-3AD203B41FA5}">
                      <a16:colId xmlns:a16="http://schemas.microsoft.com/office/drawing/2014/main" xmlns="" val="897268094"/>
                    </a:ext>
                  </a:extLst>
                </a:gridCol>
                <a:gridCol w="920699">
                  <a:extLst>
                    <a:ext uri="{9D8B030D-6E8A-4147-A177-3AD203B41FA5}">
                      <a16:colId xmlns:a16="http://schemas.microsoft.com/office/drawing/2014/main" xmlns="" val="2177669800"/>
                    </a:ext>
                  </a:extLst>
                </a:gridCol>
                <a:gridCol w="920699">
                  <a:extLst>
                    <a:ext uri="{9D8B030D-6E8A-4147-A177-3AD203B41FA5}">
                      <a16:colId xmlns:a16="http://schemas.microsoft.com/office/drawing/2014/main" xmlns="" val="83019988"/>
                    </a:ext>
                  </a:extLst>
                </a:gridCol>
                <a:gridCol w="920699">
                  <a:extLst>
                    <a:ext uri="{9D8B030D-6E8A-4147-A177-3AD203B41FA5}">
                      <a16:colId xmlns:a16="http://schemas.microsoft.com/office/drawing/2014/main" xmlns="" val="2902543527"/>
                    </a:ext>
                  </a:extLst>
                </a:gridCol>
                <a:gridCol w="920699">
                  <a:extLst>
                    <a:ext uri="{9D8B030D-6E8A-4147-A177-3AD203B41FA5}">
                      <a16:colId xmlns:a16="http://schemas.microsoft.com/office/drawing/2014/main" xmlns="" val="750564788"/>
                    </a:ext>
                  </a:extLst>
                </a:gridCol>
                <a:gridCol w="920699">
                  <a:extLst>
                    <a:ext uri="{9D8B030D-6E8A-4147-A177-3AD203B41FA5}">
                      <a16:colId xmlns:a16="http://schemas.microsoft.com/office/drawing/2014/main" xmlns="" val="2500862573"/>
                    </a:ext>
                  </a:extLst>
                </a:gridCol>
                <a:gridCol w="920699">
                  <a:extLst>
                    <a:ext uri="{9D8B030D-6E8A-4147-A177-3AD203B41FA5}">
                      <a16:colId xmlns:a16="http://schemas.microsoft.com/office/drawing/2014/main" xmlns="" val="2211571165"/>
                    </a:ext>
                  </a:extLst>
                </a:gridCol>
                <a:gridCol w="920699">
                  <a:extLst>
                    <a:ext uri="{9D8B030D-6E8A-4147-A177-3AD203B41FA5}">
                      <a16:colId xmlns:a16="http://schemas.microsoft.com/office/drawing/2014/main" xmlns="" val="735783921"/>
                    </a:ext>
                  </a:extLst>
                </a:gridCol>
                <a:gridCol w="920699">
                  <a:extLst>
                    <a:ext uri="{9D8B030D-6E8A-4147-A177-3AD203B41FA5}">
                      <a16:colId xmlns:a16="http://schemas.microsoft.com/office/drawing/2014/main" xmlns="" val="18286830"/>
                    </a:ext>
                  </a:extLst>
                </a:gridCol>
                <a:gridCol w="920699">
                  <a:extLst>
                    <a:ext uri="{9D8B030D-6E8A-4147-A177-3AD203B41FA5}">
                      <a16:colId xmlns:a16="http://schemas.microsoft.com/office/drawing/2014/main" xmlns="" val="1332728353"/>
                    </a:ext>
                  </a:extLst>
                </a:gridCol>
              </a:tblGrid>
              <a:tr h="242957">
                <a:tc rowSpan="2">
                  <a:txBody>
                    <a:bodyPr/>
                    <a:lstStyle/>
                    <a:p>
                      <a:pPr algn="ctr" fontAlgn="b">
                        <a:lnSpc>
                          <a:spcPts val="2200"/>
                        </a:lnSpc>
                        <a:spcBef>
                          <a:spcPts val="0"/>
                        </a:spcBef>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公司主要</a:t>
                      </a:r>
                    </a:p>
                    <a:p>
                      <a:pPr algn="ctr" fontAlgn="b">
                        <a:lnSpc>
                          <a:spcPts val="2200"/>
                        </a:lnSpc>
                        <a:spcBef>
                          <a:spcPts val="0"/>
                        </a:spcBef>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產品項目</a:t>
                      </a: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marL="1800225" indent="-1800225" algn="ctr" fontAlgn="b">
                        <a:lnSpc>
                          <a:spcPts val="2200"/>
                        </a:lnSpc>
                        <a:spcBef>
                          <a:spcPts val="0"/>
                        </a:spcBef>
                        <a:spcAft>
                          <a:spcPts val="0"/>
                        </a:spcAft>
                      </a:pPr>
                      <a:r>
                        <a:rPr lang="en-US"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2022</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年</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marL="2852738" indent="-2852738" algn="ctr" fontAlgn="b">
                        <a:lnSpc>
                          <a:spcPts val="2200"/>
                        </a:lnSpc>
                        <a:spcBef>
                          <a:spcPts val="0"/>
                        </a:spcBef>
                        <a:spcAft>
                          <a:spcPts val="0"/>
                        </a:spcAft>
                      </a:pPr>
                      <a:r>
                        <a:rPr lang="en-US"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2021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年</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marL="2192338" indent="-2192338" algn="ctr" fontAlgn="b">
                        <a:lnSpc>
                          <a:spcPts val="2200"/>
                        </a:lnSpc>
                        <a:spcBef>
                          <a:spcPts val="0"/>
                        </a:spcBef>
                        <a:spcAft>
                          <a:spcPts val="0"/>
                        </a:spcAft>
                      </a:pPr>
                      <a:r>
                        <a:rPr lang="en-US"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2020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年</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238852270"/>
                  </a:ext>
                </a:extLst>
              </a:tr>
              <a:tr h="695739">
                <a:tc vMerge="1">
                  <a:txBody>
                    <a:bodyPr/>
                    <a:lstStyle/>
                    <a:p>
                      <a:endParaRPr lang="zh-TW" altLang="en-US"/>
                    </a:p>
                  </a:txBody>
                  <a:tcPr/>
                </a:tc>
                <a:tc>
                  <a:txBody>
                    <a:bodyPr/>
                    <a:lstStyle/>
                    <a:p>
                      <a:pPr algn="ctr"/>
                      <a:r>
                        <a:rPr lang="zh-TW" altLang="zh-TW" sz="1400" kern="1200" dirty="0">
                          <a:solidFill>
                            <a:schemeClr val="tx1"/>
                          </a:solidFill>
                          <a:effectLst/>
                          <a:latin typeface="微軟正黑體" panose="020B0604030504040204" pitchFamily="34" charset="-120"/>
                          <a:ea typeface="微軟正黑體" panose="020B0604030504040204" pitchFamily="34" charset="-120"/>
                          <a:cs typeface="+mn-cs"/>
                        </a:rPr>
                        <a:t>產量</a:t>
                      </a:r>
                      <a:endParaRPr lang="zh-TW" altLang="en-US" sz="1400" dirty="0">
                        <a:latin typeface="微軟正黑體" panose="020B0604030504040204" pitchFamily="34" charset="-120"/>
                        <a:ea typeface="微軟正黑體" panose="020B0604030504040204" pitchFamily="34" charset="-12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zh-TW" sz="1400" kern="1200" dirty="0">
                          <a:solidFill>
                            <a:schemeClr val="tx1"/>
                          </a:solidFill>
                          <a:effectLst/>
                          <a:latin typeface="微軟正黑體" panose="020B0604030504040204" pitchFamily="34" charset="-120"/>
                          <a:ea typeface="微軟正黑體" panose="020B0604030504040204" pitchFamily="34" charset="-120"/>
                          <a:cs typeface="+mn-cs"/>
                        </a:rPr>
                        <a:t>銷售額</a:t>
                      </a:r>
                      <a:endParaRPr lang="zh-TW" altLang="en-US" sz="1400" dirty="0">
                        <a:latin typeface="微軟正黑體" panose="020B0604030504040204" pitchFamily="34" charset="-120"/>
                        <a:ea typeface="微軟正黑體" panose="020B0604030504040204" pitchFamily="34" charset="-12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en-US" sz="1400" dirty="0">
                          <a:latin typeface="微軟正黑體" panose="020B0604030504040204" pitchFamily="34" charset="-120"/>
                          <a:ea typeface="微軟正黑體" panose="020B0604030504040204" pitchFamily="34" charset="-120"/>
                        </a:rPr>
                        <a:t>市場佔有率</a:t>
                      </a: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zh-TW" sz="1400" kern="1200" dirty="0">
                          <a:solidFill>
                            <a:schemeClr val="tx1"/>
                          </a:solidFill>
                          <a:effectLst/>
                          <a:latin typeface="微軟正黑體" panose="020B0604030504040204" pitchFamily="34" charset="-120"/>
                          <a:ea typeface="微軟正黑體" panose="020B0604030504040204" pitchFamily="34" charset="-120"/>
                          <a:cs typeface="+mn-cs"/>
                        </a:rPr>
                        <a:t>產量</a:t>
                      </a:r>
                      <a:endParaRPr lang="zh-TW" altLang="en-US" sz="1400" dirty="0">
                        <a:latin typeface="微軟正黑體" panose="020B0604030504040204" pitchFamily="34" charset="-120"/>
                        <a:ea typeface="微軟正黑體" panose="020B0604030504040204" pitchFamily="34" charset="-12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zh-TW" sz="1400" kern="1200" dirty="0">
                          <a:solidFill>
                            <a:schemeClr val="tx1"/>
                          </a:solidFill>
                          <a:effectLst/>
                          <a:latin typeface="微軟正黑體" panose="020B0604030504040204" pitchFamily="34" charset="-120"/>
                          <a:ea typeface="微軟正黑體" panose="020B0604030504040204" pitchFamily="34" charset="-120"/>
                          <a:cs typeface="+mn-cs"/>
                        </a:rPr>
                        <a:t>銷售額</a:t>
                      </a:r>
                      <a:endParaRPr lang="zh-TW" altLang="en-US" sz="1400" dirty="0">
                        <a:latin typeface="微軟正黑體" panose="020B0604030504040204" pitchFamily="34" charset="-120"/>
                        <a:ea typeface="微軟正黑體" panose="020B0604030504040204" pitchFamily="34" charset="-12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en-US" sz="1400" dirty="0">
                          <a:latin typeface="微軟正黑體" panose="020B0604030504040204" pitchFamily="34" charset="-120"/>
                          <a:ea typeface="微軟正黑體" panose="020B0604030504040204" pitchFamily="34" charset="-120"/>
                        </a:rPr>
                        <a:t>市場佔有率</a:t>
                      </a: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zh-TW" sz="1400" kern="1200" dirty="0">
                          <a:solidFill>
                            <a:schemeClr val="tx1"/>
                          </a:solidFill>
                          <a:effectLst/>
                          <a:latin typeface="微軟正黑體" panose="020B0604030504040204" pitchFamily="34" charset="-120"/>
                          <a:ea typeface="微軟正黑體" panose="020B0604030504040204" pitchFamily="34" charset="-120"/>
                          <a:cs typeface="+mn-cs"/>
                        </a:rPr>
                        <a:t>產量</a:t>
                      </a:r>
                      <a:endParaRPr lang="zh-TW" altLang="en-US" sz="1400" dirty="0">
                        <a:latin typeface="微軟正黑體" panose="020B0604030504040204" pitchFamily="34" charset="-120"/>
                        <a:ea typeface="微軟正黑體" panose="020B0604030504040204" pitchFamily="34" charset="-12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zh-TW" sz="1400" kern="1200" dirty="0">
                          <a:solidFill>
                            <a:schemeClr val="tx1"/>
                          </a:solidFill>
                          <a:effectLst/>
                          <a:latin typeface="微軟正黑體" panose="020B0604030504040204" pitchFamily="34" charset="-120"/>
                          <a:ea typeface="微軟正黑體" panose="020B0604030504040204" pitchFamily="34" charset="-120"/>
                          <a:cs typeface="+mn-cs"/>
                        </a:rPr>
                        <a:t>銷售額</a:t>
                      </a:r>
                      <a:endParaRPr lang="zh-TW" altLang="en-US" sz="1400" dirty="0">
                        <a:latin typeface="微軟正黑體" panose="020B0604030504040204" pitchFamily="34" charset="-120"/>
                        <a:ea typeface="微軟正黑體" panose="020B0604030504040204" pitchFamily="34" charset="-12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zh-TW" altLang="en-US" sz="1400" dirty="0">
                          <a:latin typeface="微軟正黑體" panose="020B0604030504040204" pitchFamily="34" charset="-120"/>
                          <a:ea typeface="微軟正黑體" panose="020B0604030504040204" pitchFamily="34" charset="-120"/>
                        </a:rPr>
                        <a:t>市場佔有率</a:t>
                      </a: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94881298"/>
                  </a:ext>
                </a:extLst>
              </a:tr>
              <a:tr h="276087">
                <a:tc>
                  <a:txBody>
                    <a:bodyPr/>
                    <a:lstStyle/>
                    <a:p>
                      <a:pPr indent="-252095" algn="just" fontAlgn="b">
                        <a:lnSpc>
                          <a:spcPts val="2500"/>
                        </a:lnSpc>
                        <a:spcBef>
                          <a:spcPts val="0"/>
                        </a:spcBef>
                        <a:spcAft>
                          <a:spcPts val="0"/>
                        </a:spcAft>
                      </a:pPr>
                      <a:r>
                        <a:rPr lang="zh-TW" alt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產品或服務</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收入</a:t>
                      </a:r>
                      <a:r>
                        <a:rPr lang="en-US"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9383659"/>
                  </a:ext>
                </a:extLst>
              </a:tr>
              <a:tr h="276087">
                <a:tc>
                  <a:txBody>
                    <a:bodyPr/>
                    <a:lstStyle/>
                    <a:p>
                      <a:pPr marL="0" marR="0" lvl="0" indent="-252095" algn="just" defTabSz="914400" rtl="0" eaLnBrk="1" fontAlgn="b" latinLnBrk="0" hangingPunct="1">
                        <a:lnSpc>
                          <a:spcPts val="2500"/>
                        </a:lnSpc>
                        <a:spcBef>
                          <a:spcPts val="0"/>
                        </a:spcBef>
                        <a:spcAft>
                          <a:spcPts val="0"/>
                        </a:spcAft>
                        <a:buClrTx/>
                        <a:buSzTx/>
                        <a:buFontTx/>
                        <a:buNone/>
                        <a:tabLst/>
                        <a:defRPr/>
                      </a:pPr>
                      <a:r>
                        <a:rPr lang="zh-TW" alt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產品或服務</a:t>
                      </a:r>
                      <a:r>
                        <a:rPr lang="zh-TW"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收入</a:t>
                      </a:r>
                      <a:r>
                        <a:rPr lang="en-US"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endParaRPr lang="zh-TW"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1578112"/>
                  </a:ext>
                </a:extLst>
              </a:tr>
              <a:tr h="276087">
                <a:tc>
                  <a:txBody>
                    <a:bodyPr/>
                    <a:lstStyle/>
                    <a:p>
                      <a:pPr marL="0" marR="0" lvl="0" indent="-252095" algn="just" defTabSz="914400" rtl="0" eaLnBrk="1" fontAlgn="b" latinLnBrk="0" hangingPunct="1">
                        <a:lnSpc>
                          <a:spcPts val="2500"/>
                        </a:lnSpc>
                        <a:spcBef>
                          <a:spcPts val="0"/>
                        </a:spcBef>
                        <a:spcAft>
                          <a:spcPts val="0"/>
                        </a:spcAft>
                        <a:buClrTx/>
                        <a:buSzTx/>
                        <a:buFontTx/>
                        <a:buNone/>
                        <a:tabLst/>
                        <a:defRPr/>
                      </a:pPr>
                      <a:endParaRPr lang="zh-TW" alt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9343024"/>
                  </a:ext>
                </a:extLst>
              </a:tr>
              <a:tr h="276087">
                <a:tc>
                  <a:txBody>
                    <a:bodyPr/>
                    <a:lstStyle/>
                    <a:p>
                      <a:pPr indent="-252095" algn="just" fontAlgn="b">
                        <a:lnSpc>
                          <a:spcPts val="2500"/>
                        </a:lnSpc>
                        <a:spcBef>
                          <a:spcPts val="0"/>
                        </a:spcBef>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計</a:t>
                      </a: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2500"/>
                        </a:lnSpc>
                        <a:spcBef>
                          <a:spcPts val="0"/>
                        </a:spcBef>
                        <a:spcAft>
                          <a:spcPts val="0"/>
                        </a:spcAft>
                      </a:pP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0190188"/>
                  </a:ext>
                </a:extLst>
              </a:tr>
              <a:tr h="276087">
                <a:tc>
                  <a:txBody>
                    <a:bodyPr/>
                    <a:lstStyle/>
                    <a:p>
                      <a:pPr indent="-252095" algn="just" fontAlgn="b">
                        <a:lnSpc>
                          <a:spcPts val="2500"/>
                        </a:lnSpc>
                        <a:spcBef>
                          <a:spcPts val="0"/>
                        </a:spcBef>
                        <a:spcAft>
                          <a:spcPts val="0"/>
                        </a:spcAft>
                      </a:pPr>
                      <a:r>
                        <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rPr>
                        <a:t>營業額</a:t>
                      </a:r>
                      <a:r>
                        <a:rPr lang="en-US" sz="1400" kern="100">
                          <a:effectLst/>
                          <a:latin typeface="微軟正黑體" panose="020B0604030504040204" pitchFamily="34" charset="-120"/>
                          <a:ea typeface="微軟正黑體" panose="020B0604030504040204" pitchFamily="34" charset="-120"/>
                          <a:cs typeface="Times New Roman" panose="02020603050405020304" pitchFamily="18" charset="0"/>
                        </a:rPr>
                        <a:t>(A)</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4276053732"/>
                  </a:ext>
                </a:extLst>
              </a:tr>
              <a:tr h="276087">
                <a:tc>
                  <a:txBody>
                    <a:bodyPr/>
                    <a:lstStyle/>
                    <a:p>
                      <a:pPr indent="-252095" algn="just" fontAlgn="b">
                        <a:lnSpc>
                          <a:spcPts val="2500"/>
                        </a:lnSpc>
                        <a:spcBef>
                          <a:spcPts val="0"/>
                        </a:spcBef>
                        <a:spcAft>
                          <a:spcPts val="0"/>
                        </a:spcAft>
                      </a:pPr>
                      <a:r>
                        <a:rPr lang="zh-TW" alt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利潤</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(B)</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lnSpc>
                          <a:spcPts val="2500"/>
                        </a:lnSpc>
                        <a:spcBef>
                          <a:spcPts val="0"/>
                        </a:spcBef>
                        <a:spcAft>
                          <a:spcPts val="0"/>
                        </a:spcAft>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993864189"/>
                  </a:ext>
                </a:extLst>
              </a:tr>
              <a:tr h="276087">
                <a:tc>
                  <a:txBody>
                    <a:bodyPr/>
                    <a:lstStyle/>
                    <a:p>
                      <a:pPr indent="-252095" algn="just" fontAlgn="b">
                        <a:lnSpc>
                          <a:spcPts val="2500"/>
                        </a:lnSpc>
                        <a:spcBef>
                          <a:spcPts val="0"/>
                        </a:spcBef>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(B)/(A)%</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b">
                        <a:lnSpc>
                          <a:spcPts val="2500"/>
                        </a:lnSpc>
                        <a:spcBef>
                          <a:spcPts val="0"/>
                        </a:spcBef>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lnSpc>
                          <a:spcPts val="2500"/>
                        </a:lnSpc>
                        <a:spcBef>
                          <a:spcPts val="0"/>
                        </a:spcBef>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lnSpc>
                          <a:spcPts val="2500"/>
                        </a:lnSpc>
                        <a:spcBef>
                          <a:spcPts val="0"/>
                        </a:spcBef>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61" marR="1546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3649564457"/>
                  </a:ext>
                </a:extLst>
              </a:tr>
            </a:tbl>
          </a:graphicData>
        </a:graphic>
      </p:graphicFrame>
      <p:sp>
        <p:nvSpPr>
          <p:cNvPr id="13" name="Rectangle 2"/>
          <p:cNvSpPr>
            <a:spLocks noChangeArrowheads="1"/>
          </p:cNvSpPr>
          <p:nvPr/>
        </p:nvSpPr>
        <p:spPr bwMode="auto">
          <a:xfrm>
            <a:off x="729558" y="5501566"/>
            <a:ext cx="388119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57250" algn="l"/>
              </a:tabLst>
              <a:defRPr>
                <a:solidFill>
                  <a:schemeClr val="tx1"/>
                </a:solidFill>
                <a:latin typeface="Arial" panose="020B0604020202020204" pitchFamily="34" charset="0"/>
              </a:defRPr>
            </a:lvl1pPr>
            <a:lvl2pPr eaLnBrk="0" fontAlgn="base" hangingPunct="0">
              <a:spcBef>
                <a:spcPct val="0"/>
              </a:spcBef>
              <a:spcAft>
                <a:spcPct val="0"/>
              </a:spcAft>
              <a:tabLst>
                <a:tab pos="857250" algn="l"/>
              </a:tabLst>
              <a:defRPr>
                <a:solidFill>
                  <a:schemeClr val="tx1"/>
                </a:solidFill>
                <a:latin typeface="Arial" panose="020B0604020202020204" pitchFamily="34" charset="0"/>
              </a:defRPr>
            </a:lvl2pPr>
            <a:lvl3pPr eaLnBrk="0" fontAlgn="base" hangingPunct="0">
              <a:spcBef>
                <a:spcPct val="0"/>
              </a:spcBef>
              <a:spcAft>
                <a:spcPct val="0"/>
              </a:spcAft>
              <a:tabLst>
                <a:tab pos="857250" algn="l"/>
              </a:tabLst>
              <a:defRPr>
                <a:solidFill>
                  <a:schemeClr val="tx1"/>
                </a:solidFill>
                <a:latin typeface="Arial" panose="020B0604020202020204" pitchFamily="34" charset="0"/>
              </a:defRPr>
            </a:lvl3pPr>
            <a:lvl4pPr eaLnBrk="0" fontAlgn="base" hangingPunct="0">
              <a:spcBef>
                <a:spcPct val="0"/>
              </a:spcBef>
              <a:spcAft>
                <a:spcPct val="0"/>
              </a:spcAft>
              <a:tabLst>
                <a:tab pos="857250" algn="l"/>
              </a:tabLst>
              <a:defRPr>
                <a:solidFill>
                  <a:schemeClr val="tx1"/>
                </a:solidFill>
                <a:latin typeface="Arial" panose="020B0604020202020204" pitchFamily="34" charset="0"/>
              </a:defRPr>
            </a:lvl4pPr>
            <a:lvl5pPr eaLnBrk="0" fontAlgn="base" hangingPunct="0">
              <a:spcBef>
                <a:spcPct val="0"/>
              </a:spcBef>
              <a:spcAft>
                <a:spcPct val="0"/>
              </a:spcAft>
              <a:tabLst>
                <a:tab pos="857250" algn="l"/>
              </a:tabLst>
              <a:defRPr>
                <a:solidFill>
                  <a:schemeClr val="tx1"/>
                </a:solidFill>
                <a:latin typeface="Arial" panose="020B0604020202020204" pitchFamily="34" charset="0"/>
              </a:defRPr>
            </a:lvl5pPr>
            <a:lvl6pPr eaLnBrk="0" fontAlgn="base" hangingPunct="0">
              <a:spcBef>
                <a:spcPct val="0"/>
              </a:spcBef>
              <a:spcAft>
                <a:spcPct val="0"/>
              </a:spcAft>
              <a:tabLst>
                <a:tab pos="857250" algn="l"/>
              </a:tabLst>
              <a:defRPr>
                <a:solidFill>
                  <a:schemeClr val="tx1"/>
                </a:solidFill>
                <a:latin typeface="Arial" panose="020B0604020202020204" pitchFamily="34" charset="0"/>
              </a:defRPr>
            </a:lvl6pPr>
            <a:lvl7pPr eaLnBrk="0" fontAlgn="base" hangingPunct="0">
              <a:spcBef>
                <a:spcPct val="0"/>
              </a:spcBef>
              <a:spcAft>
                <a:spcPct val="0"/>
              </a:spcAft>
              <a:tabLst>
                <a:tab pos="857250" algn="l"/>
              </a:tabLst>
              <a:defRPr>
                <a:solidFill>
                  <a:schemeClr val="tx1"/>
                </a:solidFill>
                <a:latin typeface="Arial" panose="020B0604020202020204" pitchFamily="34" charset="0"/>
              </a:defRPr>
            </a:lvl7pPr>
            <a:lvl8pPr eaLnBrk="0" fontAlgn="base" hangingPunct="0">
              <a:spcBef>
                <a:spcPct val="0"/>
              </a:spcBef>
              <a:spcAft>
                <a:spcPct val="0"/>
              </a:spcAft>
              <a:tabLst>
                <a:tab pos="857250" algn="l"/>
              </a:tabLst>
              <a:defRPr>
                <a:solidFill>
                  <a:schemeClr val="tx1"/>
                </a:solidFill>
                <a:latin typeface="Arial" panose="020B0604020202020204" pitchFamily="34" charset="0"/>
              </a:defRPr>
            </a:lvl8pPr>
            <a:lvl9pPr eaLnBrk="0" fontAlgn="base" hangingPunct="0">
              <a:spcBef>
                <a:spcPct val="0"/>
              </a:spcBef>
              <a:spcAft>
                <a:spcPct val="0"/>
              </a:spcAft>
              <a:tabLst>
                <a:tab pos="8572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zh-TW" altLang="zh-TW"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kumimoji="0" lang="en-US" altLang="zh-TW"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kumimoji="0" lang="zh-TW" altLang="en-US"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：市場占有率係指當地市場或全球市場，若低於</a:t>
            </a:r>
            <a:r>
              <a:rPr kumimoji="0" lang="en-US" altLang="zh-TW"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0.1%</a:t>
            </a:r>
            <a:r>
              <a:rPr kumimoji="0" lang="zh-TW" altLang="en-US"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免填。</a:t>
            </a:r>
            <a:endParaRPr kumimoji="0" lang="zh-TW" altLang="en-US" sz="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zh-TW" altLang="en-US"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kumimoji="0" lang="en-US" altLang="zh-TW"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10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：請將年度由近至遠，並自左向右序列。</a:t>
            </a:r>
            <a:endParaRPr kumimoji="0" lang="zh-TW" altLang="en-US" sz="1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828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11</a:t>
            </a:fld>
            <a:endParaRPr lang="zh-TW" altLang="en-US" dirty="0"/>
          </a:p>
        </p:txBody>
      </p:sp>
      <p:grpSp>
        <p:nvGrpSpPr>
          <p:cNvPr id="3" name="群組 2">
            <a:extLst>
              <a:ext uri="{FF2B5EF4-FFF2-40B4-BE49-F238E27FC236}">
                <a16:creationId xmlns:a16="http://schemas.microsoft.com/office/drawing/2014/main" xmlns="" id="{B755B44E-4DC2-3906-EF92-EB7D124225D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FF3D64AC-96D9-75BF-E6BB-4309CA001CB4}"/>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32B5E11A-4594-9C01-44FD-7FBBC84AC2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5" name="文字方塊 14">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七、外部資金募集能力</a:t>
            </a:r>
          </a:p>
        </p:txBody>
      </p:sp>
      <p:sp>
        <p:nvSpPr>
          <p:cNvPr id="11" name="標題 1">
            <a:extLst>
              <a:ext uri="{FF2B5EF4-FFF2-40B4-BE49-F238E27FC236}">
                <a16:creationId xmlns:a16="http://schemas.microsoft.com/office/drawing/2014/main" xmlns="" id="{5D36D0FC-D0FA-2A70-A948-19D06F3AB976}"/>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13" name="文字方塊 12">
            <a:extLst>
              <a:ext uri="{FF2B5EF4-FFF2-40B4-BE49-F238E27FC236}">
                <a16:creationId xmlns:a16="http://schemas.microsoft.com/office/drawing/2014/main" xmlns="" id="{0D290D61-60E0-2DFC-1ED4-CAC9674EC213}"/>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a:t>
            </a:r>
            <a:r>
              <a:rPr lang="zh-TW" altLang="en-US" kern="100" dirty="0">
                <a:solidFill>
                  <a:srgbClr val="000000"/>
                </a:solidFill>
                <a:latin typeface="Microsoft JhengHei" panose="020B0604030504040204" pitchFamily="34" charset="-120"/>
                <a:ea typeface="Microsoft JhengHei" panose="020B0604030504040204" pitchFamily="34" charset="-120"/>
              </a:rPr>
              <a:t> 新創融資或募資計畫、</a:t>
            </a:r>
            <a:r>
              <a:rPr lang="en-US" altLang="zh-TW" kern="100" dirty="0">
                <a:solidFill>
                  <a:srgbClr val="000000"/>
                </a:solidFill>
                <a:latin typeface="Microsoft JhengHei" panose="020B0604030504040204" pitchFamily="34" charset="-120"/>
                <a:ea typeface="Microsoft JhengHei" panose="020B0604030504040204" pitchFamily="34" charset="-120"/>
              </a:rPr>
              <a:t>IPO</a:t>
            </a:r>
            <a:r>
              <a:rPr lang="zh-TW" altLang="en-US" kern="100" dirty="0">
                <a:solidFill>
                  <a:srgbClr val="000000"/>
                </a:solidFill>
                <a:latin typeface="Microsoft JhengHei" panose="020B0604030504040204" pitchFamily="34" charset="-120"/>
                <a:ea typeface="Microsoft JhengHei" panose="020B0604030504040204" pitchFamily="34" charset="-120"/>
              </a:rPr>
              <a:t>、</a:t>
            </a:r>
            <a:r>
              <a:rPr lang="en-US" altLang="zh-TW" kern="100" dirty="0">
                <a:solidFill>
                  <a:srgbClr val="000000"/>
                </a:solidFill>
                <a:latin typeface="Microsoft JhengHei" panose="020B0604030504040204" pitchFamily="34" charset="-120"/>
                <a:ea typeface="Microsoft JhengHei" panose="020B0604030504040204" pitchFamily="34" charset="-120"/>
              </a:rPr>
              <a:t>ICO</a:t>
            </a:r>
            <a:r>
              <a:rPr lang="zh-TW" altLang="en-US" kern="100" dirty="0">
                <a:solidFill>
                  <a:srgbClr val="000000"/>
                </a:solidFill>
                <a:latin typeface="Microsoft JhengHei" panose="020B0604030504040204" pitchFamily="34" charset="-120"/>
                <a:ea typeface="Microsoft JhengHei" panose="020B0604030504040204" pitchFamily="34" charset="-120"/>
              </a:rPr>
              <a:t>、</a:t>
            </a:r>
            <a:r>
              <a:rPr lang="en-US" altLang="zh-TW" kern="100" dirty="0">
                <a:solidFill>
                  <a:srgbClr val="000000"/>
                </a:solidFill>
                <a:latin typeface="Microsoft JhengHei" panose="020B0604030504040204" pitchFamily="34" charset="-120"/>
                <a:ea typeface="Microsoft JhengHei" panose="020B0604030504040204" pitchFamily="34" charset="-120"/>
              </a:rPr>
              <a:t>SPAC</a:t>
            </a:r>
            <a:r>
              <a:rPr lang="zh-TW" altLang="en-US" kern="100" dirty="0">
                <a:solidFill>
                  <a:srgbClr val="000000"/>
                </a:solidFill>
                <a:latin typeface="Microsoft JhengHei" panose="020B0604030504040204" pitchFamily="34" charset="-120"/>
                <a:ea typeface="Microsoft JhengHei" panose="020B0604030504040204" pitchFamily="34" charset="-120"/>
              </a:rPr>
              <a:t>、上市計畫</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等。</a:t>
            </a:r>
          </a:p>
        </p:txBody>
      </p:sp>
    </p:spTree>
    <p:extLst>
      <p:ext uri="{BB962C8B-B14F-4D97-AF65-F5344CB8AC3E}">
        <p14:creationId xmlns:p14="http://schemas.microsoft.com/office/powerpoint/2010/main" val="68099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12</a:t>
            </a:fld>
            <a:endParaRPr lang="zh-TW" altLang="en-US" dirty="0"/>
          </a:p>
        </p:txBody>
      </p:sp>
      <p:grpSp>
        <p:nvGrpSpPr>
          <p:cNvPr id="3" name="群組 2">
            <a:extLst>
              <a:ext uri="{FF2B5EF4-FFF2-40B4-BE49-F238E27FC236}">
                <a16:creationId xmlns:a16="http://schemas.microsoft.com/office/drawing/2014/main" xmlns="" id="{B755B44E-4DC2-3906-EF92-EB7D124225D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FF3D64AC-96D9-75BF-E6BB-4309CA001CB4}"/>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32B5E11A-4594-9C01-44FD-7FBBC84AC2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5" name="文字方塊 14">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八、其他財務佐證資料</a:t>
            </a:r>
          </a:p>
        </p:txBody>
      </p:sp>
      <p:sp>
        <p:nvSpPr>
          <p:cNvPr id="11" name="標題 1">
            <a:extLst>
              <a:ext uri="{FF2B5EF4-FFF2-40B4-BE49-F238E27FC236}">
                <a16:creationId xmlns:a16="http://schemas.microsoft.com/office/drawing/2014/main" xmlns="" id="{5D36D0FC-D0FA-2A70-A948-19D06F3AB976}"/>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2" name="文字方塊 12">
            <a:extLst>
              <a:ext uri="{FF2B5EF4-FFF2-40B4-BE49-F238E27FC236}">
                <a16:creationId xmlns:a16="http://schemas.microsoft.com/office/drawing/2014/main" xmlns="" id="{73AC07D5-8B5A-63D8-109F-FB9D93040250}"/>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a:t>
            </a:r>
            <a:r>
              <a:rPr lang="zh-TW" altLang="en-US" kern="100" dirty="0">
                <a:solidFill>
                  <a:srgbClr val="000000"/>
                </a:solidFill>
                <a:latin typeface="Microsoft JhengHei" panose="020B0604030504040204" pitchFamily="34" charset="-120"/>
                <a:ea typeface="Microsoft JhengHei" panose="020B0604030504040204" pitchFamily="34" charset="-120"/>
              </a:rPr>
              <a:t> 其他財務狀況</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如</a:t>
            </a:r>
            <a:r>
              <a:rPr lang="en-US" altLang="zh-TW" kern="100" dirty="0">
                <a:solidFill>
                  <a:srgbClr val="000000"/>
                </a:solidFill>
                <a:latin typeface="Microsoft JhengHei" panose="020B0604030504040204" pitchFamily="34" charset="-120"/>
                <a:ea typeface="Microsoft JhengHei" panose="020B0604030504040204" pitchFamily="34" charset="-120"/>
              </a:rPr>
              <a:t>: </a:t>
            </a:r>
            <a:r>
              <a:rPr lang="zh-TW" altLang="en-US" kern="100" dirty="0">
                <a:solidFill>
                  <a:srgbClr val="000000"/>
                </a:solidFill>
                <a:latin typeface="Microsoft JhengHei" panose="020B0604030504040204" pitchFamily="34" charset="-120"/>
                <a:ea typeface="Microsoft JhengHei" panose="020B0604030504040204" pitchFamily="34" charset="-120"/>
              </a:rPr>
              <a:t>股東權益表、會計師簽證、財務簽證、稅單</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等。</a:t>
            </a:r>
          </a:p>
        </p:txBody>
      </p:sp>
    </p:spTree>
    <p:extLst>
      <p:ext uri="{BB962C8B-B14F-4D97-AF65-F5344CB8AC3E}">
        <p14:creationId xmlns:p14="http://schemas.microsoft.com/office/powerpoint/2010/main" val="349967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貳、發展力 </a:t>
            </a:r>
          </a:p>
        </p:txBody>
      </p:sp>
      <p:sp>
        <p:nvSpPr>
          <p:cNvPr id="28" name="文字版面配置區 3">
            <a:extLst>
              <a:ext uri="{FF2B5EF4-FFF2-40B4-BE49-F238E27FC236}">
                <a16:creationId xmlns:a16="http://schemas.microsoft.com/office/drawing/2014/main" xmlns="" id="{5C132385-EE31-48A7-B6A1-1A7F7CC11C02}"/>
              </a:ext>
            </a:extLst>
          </p:cNvPr>
          <p:cNvSpPr txBox="1">
            <a:spLocks/>
          </p:cNvSpPr>
          <p:nvPr/>
        </p:nvSpPr>
        <p:spPr>
          <a:xfrm>
            <a:off x="346356" y="1024169"/>
            <a:ext cx="9545789" cy="523208"/>
          </a:xfrm>
          <a:prstGeom prst="rect">
            <a:avLst/>
          </a:prstGeom>
        </p:spPr>
        <p:txBody>
          <a:bodyPr wrap="square" lIns="91425" tIns="45714" rIns="91425" bIns="45714">
            <a:spAutoFit/>
          </a:bodyPr>
          <a:lstStyle>
            <a:lvl1pPr marL="0" indent="0" algn="ctr" defTabSz="914252" rtl="0" eaLnBrk="1" latinLnBrk="0" hangingPunct="1">
              <a:lnSpc>
                <a:spcPct val="100000"/>
              </a:lnSpc>
              <a:spcBef>
                <a:spcPts val="0"/>
              </a:spcBef>
              <a:buFont typeface="Arial" panose="020B0604020202020204" pitchFamily="34" charset="0"/>
              <a:buNone/>
              <a:defRPr sz="3200" b="1" kern="1200">
                <a:solidFill>
                  <a:schemeClr val="accent2"/>
                </a:solidFill>
                <a:latin typeface="+mn-lt"/>
                <a:ea typeface="+mn-ea"/>
                <a:cs typeface="+mn-cs"/>
              </a:defRPr>
            </a:lvl1pPr>
            <a:lvl2pPr marL="685692" indent="-228564" algn="l" defTabSz="91425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16" indent="-228564" algn="l" defTabSz="914252"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599944"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72"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97"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25"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51"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78"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a:spcBef>
                <a:spcPts val="1200"/>
              </a:spcBef>
              <a:spcAft>
                <a:spcPts val="0"/>
              </a:spcAft>
            </a:pPr>
            <a:r>
              <a:rPr lang="zh-TW" altLang="en-US" sz="2800" kern="100" dirty="0">
                <a:solidFill>
                  <a:srgbClr val="000000"/>
                </a:solidFill>
                <a:latin typeface="Microsoft JhengHei" panose="020B0604030504040204" pitchFamily="34" charset="-120"/>
                <a:ea typeface="Microsoft JhengHei" panose="020B0604030504040204" pitchFamily="34" charset="-120"/>
              </a:rPr>
              <a:t>請以個人貢獻觀點說明，可參考以下內容</a:t>
            </a:r>
            <a:endParaRPr lang="en-US" altLang="zh-TW" sz="2800" kern="100" dirty="0">
              <a:solidFill>
                <a:srgbClr val="000000"/>
              </a:solidFill>
              <a:latin typeface="Microsoft JhengHei" panose="020B0604030504040204" pitchFamily="34" charset="-120"/>
              <a:ea typeface="Microsoft JhengHei" panose="020B0604030504040204" pitchFamily="34" charset="-120"/>
            </a:endParaRP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13</a:t>
            </a:fld>
            <a:endParaRPr lang="zh-TW" altLang="en-US" dirty="0"/>
          </a:p>
        </p:txBody>
      </p:sp>
      <p:grpSp>
        <p:nvGrpSpPr>
          <p:cNvPr id="4" name="Group 3">
            <a:extLst>
              <a:ext uri="{FF2B5EF4-FFF2-40B4-BE49-F238E27FC236}">
                <a16:creationId xmlns:a16="http://schemas.microsoft.com/office/drawing/2014/main" xmlns="" id="{BE569A4B-E94D-2E0F-589F-A56DE364A9AE}"/>
              </a:ext>
            </a:extLst>
          </p:cNvPr>
          <p:cNvGrpSpPr/>
          <p:nvPr/>
        </p:nvGrpSpPr>
        <p:grpSpPr>
          <a:xfrm>
            <a:off x="385940" y="1710991"/>
            <a:ext cx="10833994" cy="4548797"/>
            <a:chOff x="385940" y="1958131"/>
            <a:chExt cx="10833994" cy="4548797"/>
          </a:xfrm>
        </p:grpSpPr>
        <p:sp>
          <p:nvSpPr>
            <p:cNvPr id="2" name="文字版面配置區 3">
              <a:extLst>
                <a:ext uri="{FF2B5EF4-FFF2-40B4-BE49-F238E27FC236}">
                  <a16:creationId xmlns:a16="http://schemas.microsoft.com/office/drawing/2014/main" xmlns="" id="{0480016E-18AA-E7DE-67F9-096475C316B2}"/>
                </a:ext>
              </a:extLst>
            </p:cNvPr>
            <p:cNvSpPr txBox="1">
              <a:spLocks/>
            </p:cNvSpPr>
            <p:nvPr/>
          </p:nvSpPr>
          <p:spPr>
            <a:xfrm>
              <a:off x="385940" y="1958131"/>
              <a:ext cx="4320000" cy="2702138"/>
            </a:xfrm>
            <a:prstGeom prst="rect">
              <a:avLst/>
            </a:prstGeom>
          </p:spPr>
          <p:txBody>
            <a:bodyPr wrap="square" lIns="91425" tIns="45714" rIns="91425" bIns="45714">
              <a:spAutoFit/>
            </a:bodyPr>
            <a:lstStyle>
              <a:lvl1pPr marL="0" indent="0" algn="ctr" defTabSz="914252" rtl="0" eaLnBrk="1" latinLnBrk="0" hangingPunct="1">
                <a:lnSpc>
                  <a:spcPct val="100000"/>
                </a:lnSpc>
                <a:spcBef>
                  <a:spcPts val="0"/>
                </a:spcBef>
                <a:buFont typeface="Arial" panose="020B0604020202020204" pitchFamily="34" charset="0"/>
                <a:buNone/>
                <a:defRPr sz="3200" b="1" kern="1200">
                  <a:solidFill>
                    <a:schemeClr val="accent2"/>
                  </a:solidFill>
                  <a:latin typeface="+mn-lt"/>
                  <a:ea typeface="+mn-ea"/>
                  <a:cs typeface="+mn-cs"/>
                </a:defRPr>
              </a:lvl1pPr>
              <a:lvl2pPr marL="685692" indent="-228564" algn="l" defTabSz="91425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16" indent="-228564" algn="l" defTabSz="914252"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599944"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72"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97"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25"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51"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78"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一</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價值主張</a:t>
              </a:r>
            </a:p>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二</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市場分析及通路拓展布局</a:t>
              </a:r>
            </a:p>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三</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品牌經營及行銷策略</a:t>
              </a:r>
            </a:p>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四</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創新策略或研發投入</a:t>
              </a:r>
            </a:p>
          </p:txBody>
        </p:sp>
        <p:sp>
          <p:nvSpPr>
            <p:cNvPr id="3" name="文字版面配置區 3">
              <a:extLst>
                <a:ext uri="{FF2B5EF4-FFF2-40B4-BE49-F238E27FC236}">
                  <a16:creationId xmlns:a16="http://schemas.microsoft.com/office/drawing/2014/main" xmlns="" id="{DAC99F25-D6FE-DFC7-9C92-52C8812039CC}"/>
                </a:ext>
              </a:extLst>
            </p:cNvPr>
            <p:cNvSpPr txBox="1">
              <a:spLocks/>
            </p:cNvSpPr>
            <p:nvPr/>
          </p:nvSpPr>
          <p:spPr>
            <a:xfrm>
              <a:off x="4731569" y="1958131"/>
              <a:ext cx="6488365" cy="4548797"/>
            </a:xfrm>
            <a:prstGeom prst="rect">
              <a:avLst/>
            </a:prstGeom>
          </p:spPr>
          <p:txBody>
            <a:bodyPr wrap="square" lIns="91425" tIns="45714" rIns="91425" bIns="45714">
              <a:spAutoFit/>
            </a:bodyPr>
            <a:lstStyle>
              <a:lvl1pPr marL="0" indent="0" algn="ctr" defTabSz="914252" rtl="0" eaLnBrk="1" latinLnBrk="0" hangingPunct="1">
                <a:lnSpc>
                  <a:spcPct val="100000"/>
                </a:lnSpc>
                <a:spcBef>
                  <a:spcPts val="0"/>
                </a:spcBef>
                <a:buFont typeface="Arial" panose="020B0604020202020204" pitchFamily="34" charset="0"/>
                <a:buNone/>
                <a:defRPr sz="3200" b="1" kern="1200">
                  <a:solidFill>
                    <a:schemeClr val="accent2"/>
                  </a:solidFill>
                  <a:latin typeface="+mn-lt"/>
                  <a:ea typeface="+mn-ea"/>
                  <a:cs typeface="+mn-cs"/>
                </a:defRPr>
              </a:lvl1pPr>
              <a:lvl2pPr marL="685692" indent="-228564" algn="l" defTabSz="91425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16" indent="-228564" algn="l" defTabSz="914252"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599944"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72"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97"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25"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51"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78"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五</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其它相關核心競爭能力</a:t>
              </a:r>
            </a:p>
            <a:p>
              <a:pPr marR="0" lvl="0" algn="l">
                <a:lnSpc>
                  <a:spcPct val="150000"/>
                </a:lnSpc>
                <a:spcBef>
                  <a:spcPts val="1200"/>
                </a:spcBef>
                <a:spcAft>
                  <a:spcPts val="0"/>
                </a:spcAft>
              </a:pPr>
              <a:r>
                <a:rPr lang="zh-TW" altLang="en-US" sz="2000" b="0" kern="100" dirty="0">
                  <a:solidFill>
                    <a:srgbClr val="000000"/>
                  </a:solidFill>
                  <a:latin typeface="Microsoft JhengHei" panose="020B0604030504040204" pitchFamily="34" charset="-120"/>
                  <a:ea typeface="Microsoft JhengHei" panose="020B0604030504040204" pitchFamily="34" charset="-120"/>
                </a:rPr>
                <a:t> </a:t>
              </a:r>
              <a:r>
                <a:rPr lang="en-US" altLang="zh-TW" sz="2000" b="0" kern="100" dirty="0">
                  <a:solidFill>
                    <a:srgbClr val="000000"/>
                  </a:solidFill>
                  <a:latin typeface="Microsoft JhengHei" panose="020B0604030504040204" pitchFamily="34" charset="-120"/>
                  <a:ea typeface="Microsoft JhengHei" panose="020B0604030504040204" pitchFamily="34" charset="-120"/>
                </a:rPr>
                <a:t> 1.</a:t>
              </a:r>
              <a:r>
                <a:rPr lang="zh-TW" altLang="en-US" sz="2000" b="0" kern="100" dirty="0">
                  <a:solidFill>
                    <a:srgbClr val="000000"/>
                  </a:solidFill>
                  <a:latin typeface="Microsoft JhengHei" panose="020B0604030504040204" pitchFamily="34" charset="-120"/>
                  <a:ea typeface="Microsoft JhengHei" panose="020B0604030504040204" pitchFamily="34" charset="-120"/>
                </a:rPr>
                <a:t>技術、產品或服務特色或創新性</a:t>
              </a:r>
            </a:p>
            <a:p>
              <a:pPr marR="0" lvl="0" algn="l">
                <a:lnSpc>
                  <a:spcPct val="150000"/>
                </a:lnSpc>
                <a:spcBef>
                  <a:spcPts val="1200"/>
                </a:spcBef>
                <a:spcAft>
                  <a:spcPts val="0"/>
                </a:spcAft>
              </a:pPr>
              <a:r>
                <a:rPr lang="zh-TW" altLang="en-US" sz="2000" b="0" kern="100" dirty="0">
                  <a:solidFill>
                    <a:srgbClr val="000000"/>
                  </a:solidFill>
                  <a:latin typeface="Microsoft JhengHei" panose="020B0604030504040204" pitchFamily="34" charset="-120"/>
                  <a:ea typeface="Microsoft JhengHei" panose="020B0604030504040204" pitchFamily="34" charset="-120"/>
                </a:rPr>
                <a:t> </a:t>
              </a:r>
              <a:r>
                <a:rPr lang="en-US" altLang="zh-TW" sz="2000" b="0" kern="100" dirty="0">
                  <a:solidFill>
                    <a:srgbClr val="000000"/>
                  </a:solidFill>
                  <a:latin typeface="Microsoft JhengHei" panose="020B0604030504040204" pitchFamily="34" charset="-120"/>
                  <a:ea typeface="Microsoft JhengHei" panose="020B0604030504040204" pitchFamily="34" charset="-120"/>
                </a:rPr>
                <a:t> 2.</a:t>
              </a:r>
              <a:r>
                <a:rPr lang="zh-TW" altLang="en-US" sz="2000" b="0" kern="100" dirty="0">
                  <a:solidFill>
                    <a:srgbClr val="000000"/>
                  </a:solidFill>
                  <a:latin typeface="Microsoft JhengHei" panose="020B0604030504040204" pitchFamily="34" charset="-120"/>
                  <a:ea typeface="Microsoft JhengHei" panose="020B0604030504040204" pitchFamily="34" charset="-120"/>
                </a:rPr>
                <a:t>個人及事業獲得之認證及獎項</a:t>
              </a:r>
            </a:p>
            <a:p>
              <a:pPr marR="0" lvl="0" algn="l">
                <a:lnSpc>
                  <a:spcPct val="150000"/>
                </a:lnSpc>
                <a:spcBef>
                  <a:spcPts val="1200"/>
                </a:spcBef>
                <a:spcAft>
                  <a:spcPts val="0"/>
                </a:spcAft>
              </a:pPr>
              <a:r>
                <a:rPr lang="zh-TW" altLang="en-US" sz="2000" b="0" kern="100" dirty="0">
                  <a:solidFill>
                    <a:srgbClr val="000000"/>
                  </a:solidFill>
                  <a:latin typeface="Microsoft JhengHei" panose="020B0604030504040204" pitchFamily="34" charset="-120"/>
                  <a:ea typeface="Microsoft JhengHei" panose="020B0604030504040204" pitchFamily="34" charset="-120"/>
                </a:rPr>
                <a:t> </a:t>
              </a:r>
              <a:r>
                <a:rPr lang="en-US" altLang="zh-TW" sz="2000" b="0" kern="100" dirty="0">
                  <a:solidFill>
                    <a:srgbClr val="000000"/>
                  </a:solidFill>
                  <a:latin typeface="Microsoft JhengHei" panose="020B0604030504040204" pitchFamily="34" charset="-120"/>
                  <a:ea typeface="Microsoft JhengHei" panose="020B0604030504040204" pitchFamily="34" charset="-120"/>
                </a:rPr>
                <a:t> 3.</a:t>
              </a:r>
              <a:r>
                <a:rPr lang="zh-TW" altLang="en-US" sz="2000" b="0" kern="100" dirty="0">
                  <a:solidFill>
                    <a:srgbClr val="000000"/>
                  </a:solidFill>
                  <a:latin typeface="Microsoft JhengHei" panose="020B0604030504040204" pitchFamily="34" charset="-120"/>
                  <a:ea typeface="Microsoft JhengHei" panose="020B0604030504040204" pitchFamily="34" charset="-120"/>
                </a:rPr>
                <a:t>各項專利、商標</a:t>
              </a:r>
            </a:p>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六</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短、中期事業發展計畫</a:t>
              </a:r>
            </a:p>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七</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產業未來變遷及應變規劃</a:t>
              </a:r>
            </a:p>
            <a:p>
              <a:pPr marR="0" lvl="0" algn="l">
                <a:lnSpc>
                  <a:spcPct val="150000"/>
                </a:lnSpc>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八</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其他相關事業展望</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如轉投資、多角化經營等</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p>
          </p:txBody>
        </p:sp>
      </p:grpSp>
    </p:spTree>
    <p:extLst>
      <p:ext uri="{BB962C8B-B14F-4D97-AF65-F5344CB8AC3E}">
        <p14:creationId xmlns:p14="http://schemas.microsoft.com/office/powerpoint/2010/main" val="273637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marL="0" marR="0" lvl="0" indent="0" algn="l" defTabSz="914400" rtl="0" eaLnBrk="1" fontAlgn="auto" latinLnBrk="0" hangingPunct="1">
              <a:lnSpc>
                <a:spcPct val="130000"/>
              </a:lnSpc>
              <a:spcBef>
                <a:spcPts val="600"/>
              </a:spcBef>
              <a:spcAft>
                <a:spcPts val="0"/>
              </a:spcAft>
              <a:buClrTx/>
              <a:buSzTx/>
              <a:buFontTx/>
              <a:buNone/>
              <a:tabLst/>
              <a:defRPr/>
            </a:pPr>
            <a:r>
              <a:rPr kumimoji="0" lang="en-US" altLang="zh-TW" sz="1400" b="0" i="0" u="none" strike="noStrike" kern="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ea"/>
                <a:sym typeface="+mn-lt"/>
              </a:rPr>
              <a:t>※</a:t>
            </a:r>
            <a:r>
              <a:rPr kumimoji="0" lang="zh-TW" altLang="en-US" sz="1400" b="0" i="0" u="none" strike="noStrike" kern="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kumimoji="0" lang="en-US" sz="1400" b="0" i="0" u="none" strike="noStrike" kern="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B5C3A1-8214-46F2-8F43-54B769C7BFC8}" type="slidenum">
              <a:rPr kumimoji="0" lang="zh-TW" altLang="en-US" sz="1400" b="1"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TW" altLang="en-US" sz="1400" b="1"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9" name="文字方塊 8">
            <a:extLst>
              <a:ext uri="{FF2B5EF4-FFF2-40B4-BE49-F238E27FC236}">
                <a16:creationId xmlns:a16="http://schemas.microsoft.com/office/drawing/2014/main" xmlns="" id="{2A14E3DD-8F33-9AD8-3009-DF7ABD28EC11}"/>
              </a:ext>
            </a:extLst>
          </p:cNvPr>
          <p:cNvSpPr txBox="1"/>
          <p:nvPr/>
        </p:nvSpPr>
        <p:spPr>
          <a:xfrm>
            <a:off x="254000" y="1024374"/>
            <a:ext cx="4320000"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kumimoji="0" lang="zh-TW" altLang="en-US" sz="2000" b="1" i="0" u="none" strike="noStrike" kern="10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cs"/>
              </a:rPr>
              <a:t>一、價值主張</a:t>
            </a:r>
          </a:p>
        </p:txBody>
      </p:sp>
      <p:grpSp>
        <p:nvGrpSpPr>
          <p:cNvPr id="3" name="群組 2">
            <a:extLst>
              <a:ext uri="{FF2B5EF4-FFF2-40B4-BE49-F238E27FC236}">
                <a16:creationId xmlns:a16="http://schemas.microsoft.com/office/drawing/2014/main" xmlns="" id="{1B610932-FCD7-12F5-77C1-BA525F9F9956}"/>
              </a:ext>
            </a:extLst>
          </p:cNvPr>
          <p:cNvGrpSpPr/>
          <p:nvPr/>
        </p:nvGrpSpPr>
        <p:grpSpPr>
          <a:xfrm>
            <a:off x="10817048" y="288422"/>
            <a:ext cx="1097280" cy="1491965"/>
            <a:chOff x="10817048" y="288422"/>
            <a:chExt cx="1097280" cy="1491965"/>
          </a:xfrm>
        </p:grpSpPr>
        <p:sp>
          <p:nvSpPr>
            <p:cNvPr id="12" name="文字方塊 11">
              <a:extLst>
                <a:ext uri="{FF2B5EF4-FFF2-40B4-BE49-F238E27FC236}">
                  <a16:creationId xmlns:a16="http://schemas.microsoft.com/office/drawing/2014/main" xmlns="" id="{29648C4A-21F9-FE30-A233-C4E95A765DF2}"/>
                </a:ext>
              </a:extLst>
            </p:cNvPr>
            <p:cNvSpPr txBox="1"/>
            <p:nvPr/>
          </p:nvSpPr>
          <p:spPr>
            <a:xfrm>
              <a:off x="10817048" y="288422"/>
              <a:ext cx="109728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範例</a:t>
              </a:r>
              <a:endParaRPr kumimoji="0" lang="en-US" altLang="zh-TW" sz="1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示意</a:t>
              </a:r>
              <a:endParaRPr kumimoji="0" lang="zh-TW" altLang="en-US" sz="18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pic>
          <p:nvPicPr>
            <p:cNvPr id="14" name="圖片 13">
              <a:extLst>
                <a:ext uri="{FF2B5EF4-FFF2-40B4-BE49-F238E27FC236}">
                  <a16:creationId xmlns:a16="http://schemas.microsoft.com/office/drawing/2014/main" xmlns="" id="{33E4D284-FD2B-AD46-5590-A85FBD336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0" name="標題 1">
            <a:extLst>
              <a:ext uri="{FF2B5EF4-FFF2-40B4-BE49-F238E27FC236}">
                <a16:creationId xmlns:a16="http://schemas.microsoft.com/office/drawing/2014/main" xmlns="" id="{24FA0CA1-446D-77AA-40A9-BC8294710BA5}"/>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貳、發展力 </a:t>
            </a:r>
          </a:p>
        </p:txBody>
      </p:sp>
      <p:pic>
        <p:nvPicPr>
          <p:cNvPr id="1026" name="Picture 2" descr="image">
            <a:extLst>
              <a:ext uri="{FF2B5EF4-FFF2-40B4-BE49-F238E27FC236}">
                <a16:creationId xmlns:a16="http://schemas.microsoft.com/office/drawing/2014/main" xmlns="" id="{45CE24EB-0CEF-6177-6CAD-4D53454A12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888"/>
          <a:stretch/>
        </p:blipFill>
        <p:spPr bwMode="auto">
          <a:xfrm>
            <a:off x="1709698" y="2515615"/>
            <a:ext cx="8772604" cy="3949780"/>
          </a:xfrm>
          <a:prstGeom prst="rect">
            <a:avLst/>
          </a:prstGeom>
          <a:noFill/>
          <a:extLst>
            <a:ext uri="{909E8E84-426E-40DD-AFC4-6F175D3DCCD1}">
              <a14:hiddenFill xmlns:a14="http://schemas.microsoft.com/office/drawing/2010/main">
                <a:solidFill>
                  <a:srgbClr val="FFFFFF"/>
                </a:solidFill>
              </a14:hiddenFill>
            </a:ext>
          </a:extLst>
        </p:spPr>
      </p:pic>
      <p:sp>
        <p:nvSpPr>
          <p:cNvPr id="11" name="文字方塊 12">
            <a:extLst>
              <a:ext uri="{FF2B5EF4-FFF2-40B4-BE49-F238E27FC236}">
                <a16:creationId xmlns:a16="http://schemas.microsoft.com/office/drawing/2014/main" xmlns="" id="{BC897A18-47D6-11AB-0C16-6EAEBCA5E6EE}"/>
              </a:ext>
            </a:extLst>
          </p:cNvPr>
          <p:cNvSpPr txBox="1"/>
          <p:nvPr/>
        </p:nvSpPr>
        <p:spPr>
          <a:xfrm>
            <a:off x="254000" y="1567277"/>
            <a:ext cx="9875520" cy="646331"/>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a:t>
            </a:r>
            <a:r>
              <a:rPr lang="zh-TW" altLang="en-US" kern="100" dirty="0">
                <a:solidFill>
                  <a:srgbClr val="000000"/>
                </a:solidFill>
                <a:latin typeface="Microsoft JhengHei" panose="020B0604030504040204" pitchFamily="34" charset="-120"/>
                <a:ea typeface="Microsoft JhengHei" panose="020B0604030504040204" pitchFamily="34" charset="-120"/>
              </a:rPr>
              <a:t> 價值主張基本上包含三個部分：</a:t>
            </a:r>
          </a:p>
          <a:p>
            <a:pPr lvl="0"/>
            <a:r>
              <a:rPr lang="zh-TW" altLang="en-US" kern="100" dirty="0">
                <a:solidFill>
                  <a:srgbClr val="000000"/>
                </a:solidFill>
                <a:latin typeface="Microsoft JhengHei" panose="020B0604030504040204" pitchFamily="34" charset="-120"/>
                <a:ea typeface="Microsoft JhengHei" panose="020B0604030504040204" pitchFamily="34" charset="-120"/>
              </a:rPr>
              <a:t>我們的產品或服務是什麼？、如何解決客戶痛點？、能協助客戶創造那些效益？</a:t>
            </a:r>
          </a:p>
        </p:txBody>
      </p:sp>
    </p:spTree>
    <p:extLst>
      <p:ext uri="{BB962C8B-B14F-4D97-AF65-F5344CB8AC3E}">
        <p14:creationId xmlns:p14="http://schemas.microsoft.com/office/powerpoint/2010/main" val="2273586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51017"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15</a:t>
            </a:fld>
            <a:endParaRPr lang="zh-TW" altLang="en-US" dirty="0"/>
          </a:p>
        </p:txBody>
      </p:sp>
      <p:grpSp>
        <p:nvGrpSpPr>
          <p:cNvPr id="3" name="群組 2">
            <a:extLst>
              <a:ext uri="{FF2B5EF4-FFF2-40B4-BE49-F238E27FC236}">
                <a16:creationId xmlns:a16="http://schemas.microsoft.com/office/drawing/2014/main" xmlns="" id="{7A7ADB8B-8901-1714-C936-53EEC567F47E}"/>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909A7693-D619-3985-5311-100420A3644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8143A54A-6F94-E076-FCB6-6753CF714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pic>
        <p:nvPicPr>
          <p:cNvPr id="1026" name="Picture 2">
            <a:extLst>
              <a:ext uri="{FF2B5EF4-FFF2-40B4-BE49-F238E27FC236}">
                <a16:creationId xmlns:a16="http://schemas.microsoft.com/office/drawing/2014/main" xmlns="" id="{DDEC5DDE-FE0B-58CC-D7A4-1F670FA4364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354" y="2100063"/>
            <a:ext cx="5164246" cy="31408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成功企業生存法則｜直接看波特五力分析實例學創業：麥當勞、Nike">
            <a:extLst>
              <a:ext uri="{FF2B5EF4-FFF2-40B4-BE49-F238E27FC236}">
                <a16:creationId xmlns:a16="http://schemas.microsoft.com/office/drawing/2014/main" xmlns="" id="{149CB581-F748-D8F0-62CA-03CBA7E715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4880" y="2100062"/>
            <a:ext cx="4714240" cy="31408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
            <a:extLst>
              <a:ext uri="{FF2B5EF4-FFF2-40B4-BE49-F238E27FC236}">
                <a16:creationId xmlns:a16="http://schemas.microsoft.com/office/drawing/2014/main" xmlns="" id="{473F6AB9-9352-DB00-B147-A09AF7A26BB3}"/>
              </a:ext>
            </a:extLst>
          </p:cNvPr>
          <p:cNvSpPr txBox="1"/>
          <p:nvPr/>
        </p:nvSpPr>
        <p:spPr>
          <a:xfrm>
            <a:off x="7590974" y="5394077"/>
            <a:ext cx="1782859" cy="628826"/>
          </a:xfrm>
          <a:prstGeom prst="rect">
            <a:avLst/>
          </a:prstGeom>
          <a:noFill/>
        </p:spPr>
        <p:txBody>
          <a:bodyPr wrap="none" rtlCol="0">
            <a:spAutoFit/>
          </a:bodyPr>
          <a:lstStyle/>
          <a:p>
            <a:pPr algn="ctr">
              <a:lnSpc>
                <a:spcPct val="130000"/>
              </a:lnSpc>
              <a:spcBef>
                <a:spcPts val="600"/>
              </a:spcBef>
            </a:pPr>
            <a:r>
              <a:rPr lang="zh-TW" altLang="en-US" sz="1400" kern="0" dirty="0">
                <a:latin typeface="微軟正黑體" panose="020B0604030504040204" pitchFamily="34" charset="-120"/>
                <a:ea typeface="微軟正黑體" panose="020B0604030504040204" pitchFamily="34" charset="-120"/>
                <a:cs typeface="+mn-ea"/>
                <a:sym typeface="+mn-lt"/>
              </a:rPr>
              <a:t>波特五力分析</a:t>
            </a:r>
            <a:endParaRPr lang="en-US" altLang="zh-TW" sz="1400" kern="0" dirty="0">
              <a:latin typeface="微軟正黑體" panose="020B0604030504040204" pitchFamily="34" charset="-120"/>
              <a:ea typeface="微軟正黑體" panose="020B0604030504040204" pitchFamily="34" charset="-120"/>
              <a:cs typeface="+mn-ea"/>
              <a:sym typeface="+mn-lt"/>
            </a:endParaRPr>
          </a:p>
          <a:p>
            <a:pPr algn="ctr">
              <a:lnSpc>
                <a:spcPct val="130000"/>
              </a:lnSpc>
              <a:spcBef>
                <a:spcPts val="600"/>
              </a:spcBef>
            </a:pPr>
            <a:r>
              <a:rPr lang="zh-TW" altLang="en-US" sz="1000" kern="0" dirty="0">
                <a:latin typeface="微軟正黑體" panose="020B0604030504040204" pitchFamily="34" charset="-120"/>
                <a:ea typeface="微軟正黑體" panose="020B0604030504040204" pitchFamily="34" charset="-120"/>
                <a:cs typeface="+mn-ea"/>
                <a:sym typeface="+mn-lt"/>
              </a:rPr>
              <a:t>參考來源</a:t>
            </a:r>
            <a:r>
              <a:rPr lang="en-US" altLang="zh-TW" sz="1000" kern="0" dirty="0">
                <a:latin typeface="微軟正黑體" panose="020B0604030504040204" pitchFamily="34" charset="-120"/>
                <a:ea typeface="微軟正黑體" panose="020B0604030504040204" pitchFamily="34" charset="-120"/>
                <a:cs typeface="+mn-ea"/>
                <a:sym typeface="+mn-lt"/>
              </a:rPr>
              <a:t>:slasherspace.com</a:t>
            </a:r>
            <a:endParaRPr lang="en-US" sz="1000" kern="0" dirty="0">
              <a:latin typeface="微軟正黑體" panose="020B0604030504040204" pitchFamily="34" charset="-120"/>
              <a:ea typeface="微軟正黑體" panose="020B0604030504040204" pitchFamily="34" charset="-120"/>
              <a:cs typeface="+mn-ea"/>
              <a:sym typeface="+mn-lt"/>
            </a:endParaRPr>
          </a:p>
        </p:txBody>
      </p:sp>
      <p:sp>
        <p:nvSpPr>
          <p:cNvPr id="12" name="TextBox 1">
            <a:extLst>
              <a:ext uri="{FF2B5EF4-FFF2-40B4-BE49-F238E27FC236}">
                <a16:creationId xmlns:a16="http://schemas.microsoft.com/office/drawing/2014/main" xmlns="" id="{31DD4542-E7CB-ACEF-DDEC-493809C452D6}"/>
              </a:ext>
            </a:extLst>
          </p:cNvPr>
          <p:cNvSpPr txBox="1"/>
          <p:nvPr/>
        </p:nvSpPr>
        <p:spPr>
          <a:xfrm>
            <a:off x="2754278" y="5394077"/>
            <a:ext cx="1072731" cy="343556"/>
          </a:xfrm>
          <a:prstGeom prst="rect">
            <a:avLst/>
          </a:prstGeom>
          <a:noFill/>
        </p:spPr>
        <p:txBody>
          <a:bodyPr wrap="none" rtlCol="0">
            <a:spAutoFit/>
          </a:bodyPr>
          <a:lstStyle/>
          <a:p>
            <a:pPr algn="ct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SWOT</a:t>
            </a:r>
            <a:r>
              <a:rPr lang="zh-TW" altLang="en-US" sz="1400" kern="0" dirty="0">
                <a:latin typeface="微軟正黑體" panose="020B0604030504040204" pitchFamily="34" charset="-120"/>
                <a:ea typeface="微軟正黑體" panose="020B0604030504040204" pitchFamily="34" charset="-120"/>
                <a:cs typeface="+mn-ea"/>
                <a:sym typeface="+mn-lt"/>
              </a:rPr>
              <a:t>分析</a:t>
            </a:r>
            <a:endParaRPr lang="en-US" sz="1400" kern="0" dirty="0">
              <a:latin typeface="微軟正黑體" panose="020B0604030504040204" pitchFamily="34" charset="-120"/>
              <a:ea typeface="微軟正黑體" panose="020B0604030504040204" pitchFamily="34" charset="-120"/>
              <a:cs typeface="+mn-ea"/>
              <a:sym typeface="+mn-lt"/>
            </a:endParaRPr>
          </a:p>
        </p:txBody>
      </p:sp>
      <p:sp>
        <p:nvSpPr>
          <p:cNvPr id="14" name="文字方塊 13">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二、市場分析及通路拓展布局</a:t>
            </a:r>
          </a:p>
        </p:txBody>
      </p:sp>
      <p:sp>
        <p:nvSpPr>
          <p:cNvPr id="15" name="標題 1">
            <a:extLst>
              <a:ext uri="{FF2B5EF4-FFF2-40B4-BE49-F238E27FC236}">
                <a16:creationId xmlns:a16="http://schemas.microsoft.com/office/drawing/2014/main" xmlns="" id="{D30939A5-B58C-3C8A-B530-F1EC52D7D192}"/>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貳、發展力 </a:t>
            </a:r>
          </a:p>
        </p:txBody>
      </p:sp>
      <p:sp>
        <p:nvSpPr>
          <p:cNvPr id="17" name="文字方塊 12">
            <a:extLst>
              <a:ext uri="{FF2B5EF4-FFF2-40B4-BE49-F238E27FC236}">
                <a16:creationId xmlns:a16="http://schemas.microsoft.com/office/drawing/2014/main" xmlns="" id="{E42CE585-6294-F2A9-4792-8FA64F783798}"/>
              </a:ext>
            </a:extLst>
          </p:cNvPr>
          <p:cNvSpPr txBox="1"/>
          <p:nvPr/>
        </p:nvSpPr>
        <p:spPr>
          <a:xfrm>
            <a:off x="254000" y="1567277"/>
            <a:ext cx="9875520" cy="369332"/>
          </a:xfrm>
          <a:prstGeom prst="rect">
            <a:avLst/>
          </a:prstGeom>
          <a:noFill/>
        </p:spPr>
        <p:txBody>
          <a:bodyPr wrap="square">
            <a:spAutoFit/>
          </a:bodyPr>
          <a:lstStyle/>
          <a:p>
            <a:pPr>
              <a:spcBef>
                <a:spcPts val="1200"/>
              </a:spcBef>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呈現市場競爭力分析</a:t>
            </a:r>
            <a:r>
              <a:rPr lang="en-US" altLang="zh-TW" sz="1200" kern="100" dirty="0">
                <a:solidFill>
                  <a:srgbClr val="000000"/>
                </a:solidFill>
                <a:latin typeface="Microsoft JhengHei" panose="020B0604030504040204" pitchFamily="34" charset="-120"/>
                <a:ea typeface="Microsoft JhengHei" panose="020B0604030504040204" pitchFamily="34" charset="-120"/>
              </a:rPr>
              <a:t>(</a:t>
            </a:r>
            <a:r>
              <a:rPr lang="zh-TW" altLang="en-US" sz="1200" kern="100" dirty="0">
                <a:solidFill>
                  <a:srgbClr val="000000"/>
                </a:solidFill>
                <a:latin typeface="Microsoft JhengHei" panose="020B0604030504040204" pitchFamily="34" charset="-120"/>
                <a:ea typeface="Microsoft JhengHei" panose="020B0604030504040204" pitchFamily="34" charset="-120"/>
              </a:rPr>
              <a:t>可用</a:t>
            </a:r>
            <a:r>
              <a:rPr lang="en-US" altLang="zh-TW" sz="1200" kern="0" dirty="0">
                <a:latin typeface="微軟正黑體" panose="020B0604030504040204" pitchFamily="34" charset="-120"/>
                <a:ea typeface="微軟正黑體" panose="020B0604030504040204" pitchFamily="34" charset="-120"/>
                <a:cs typeface="+mn-ea"/>
                <a:sym typeface="+mn-lt"/>
              </a:rPr>
              <a:t>SWOT</a:t>
            </a:r>
            <a:r>
              <a:rPr lang="zh-TW" altLang="en-US" sz="1200" kern="0" dirty="0">
                <a:latin typeface="微軟正黑體" panose="020B0604030504040204" pitchFamily="34" charset="-120"/>
                <a:ea typeface="微軟正黑體" panose="020B0604030504040204" pitchFamily="34" charset="-120"/>
                <a:cs typeface="+mn-ea"/>
                <a:sym typeface="+mn-lt"/>
              </a:rPr>
              <a:t>或波特五力分析</a:t>
            </a:r>
            <a:r>
              <a:rPr lang="en-US" altLang="zh-TW" sz="1200"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，及通路拓展規劃圖文說明。</a:t>
            </a:r>
          </a:p>
        </p:txBody>
      </p:sp>
    </p:spTree>
    <p:extLst>
      <p:ext uri="{BB962C8B-B14F-4D97-AF65-F5344CB8AC3E}">
        <p14:creationId xmlns:p14="http://schemas.microsoft.com/office/powerpoint/2010/main" val="2911527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51017"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16</a:t>
            </a:fld>
            <a:endParaRPr lang="zh-TW" altLang="en-US" dirty="0"/>
          </a:p>
        </p:txBody>
      </p:sp>
      <p:grpSp>
        <p:nvGrpSpPr>
          <p:cNvPr id="3" name="群組 2">
            <a:extLst>
              <a:ext uri="{FF2B5EF4-FFF2-40B4-BE49-F238E27FC236}">
                <a16:creationId xmlns:a16="http://schemas.microsoft.com/office/drawing/2014/main" xmlns="" id="{7A7ADB8B-8901-1714-C936-53EEC567F47E}"/>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909A7693-D619-3985-5311-100420A3644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8143A54A-6F94-E076-FCB6-6753CF714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4" name="文字方塊 13">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三、品牌經營及行銷策略</a:t>
            </a:r>
          </a:p>
        </p:txBody>
      </p:sp>
      <p:sp>
        <p:nvSpPr>
          <p:cNvPr id="12" name="標題 1">
            <a:extLst>
              <a:ext uri="{FF2B5EF4-FFF2-40B4-BE49-F238E27FC236}">
                <a16:creationId xmlns:a16="http://schemas.microsoft.com/office/drawing/2014/main" xmlns="" id="{7D8F9CBE-6929-64C5-5C0C-56D4E1338F54}"/>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貳、發展力 </a:t>
            </a:r>
          </a:p>
        </p:txBody>
      </p:sp>
      <p:sp>
        <p:nvSpPr>
          <p:cNvPr id="13" name="文字方塊 12">
            <a:extLst>
              <a:ext uri="{FF2B5EF4-FFF2-40B4-BE49-F238E27FC236}">
                <a16:creationId xmlns:a16="http://schemas.microsoft.com/office/drawing/2014/main" xmlns="" id="{D7DDD647-1975-8CD5-3FAF-2BF6A40809FB}"/>
              </a:ext>
            </a:extLst>
          </p:cNvPr>
          <p:cNvSpPr txBox="1"/>
          <p:nvPr/>
        </p:nvSpPr>
        <p:spPr>
          <a:xfrm>
            <a:off x="254000" y="1567277"/>
            <a:ext cx="9875520" cy="369332"/>
          </a:xfrm>
          <a:prstGeom prst="rect">
            <a:avLst/>
          </a:prstGeom>
          <a:noFill/>
        </p:spPr>
        <p:txBody>
          <a:bodyPr wrap="square">
            <a:spAutoFit/>
          </a:bodyPr>
          <a:lstStyle/>
          <a:p>
            <a:pPr>
              <a:spcBef>
                <a:spcPts val="1200"/>
              </a:spcBef>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品牌策略、市場推廣策略、行銷模式</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等。</a:t>
            </a:r>
          </a:p>
        </p:txBody>
      </p:sp>
    </p:spTree>
    <p:extLst>
      <p:ext uri="{BB962C8B-B14F-4D97-AF65-F5344CB8AC3E}">
        <p14:creationId xmlns:p14="http://schemas.microsoft.com/office/powerpoint/2010/main" val="311545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51017"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17</a:t>
            </a:fld>
            <a:endParaRPr lang="zh-TW" altLang="en-US" dirty="0"/>
          </a:p>
        </p:txBody>
      </p:sp>
      <p:grpSp>
        <p:nvGrpSpPr>
          <p:cNvPr id="3" name="群組 2">
            <a:extLst>
              <a:ext uri="{FF2B5EF4-FFF2-40B4-BE49-F238E27FC236}">
                <a16:creationId xmlns:a16="http://schemas.microsoft.com/office/drawing/2014/main" xmlns="" id="{7A7ADB8B-8901-1714-C936-53EEC567F47E}"/>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909A7693-D619-3985-5311-100420A3644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8143A54A-6F94-E076-FCB6-6753CF714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4" name="文字方塊 13">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四、創新策略或研發投入</a:t>
            </a:r>
          </a:p>
        </p:txBody>
      </p:sp>
      <p:sp>
        <p:nvSpPr>
          <p:cNvPr id="12" name="標題 1">
            <a:extLst>
              <a:ext uri="{FF2B5EF4-FFF2-40B4-BE49-F238E27FC236}">
                <a16:creationId xmlns:a16="http://schemas.microsoft.com/office/drawing/2014/main" xmlns="" id="{F443206A-FB77-3214-F5DE-4B1B26A7CDAE}"/>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貳、發展力 </a:t>
            </a:r>
          </a:p>
        </p:txBody>
      </p:sp>
      <p:sp>
        <p:nvSpPr>
          <p:cNvPr id="13" name="文字方塊 12">
            <a:extLst>
              <a:ext uri="{FF2B5EF4-FFF2-40B4-BE49-F238E27FC236}">
                <a16:creationId xmlns:a16="http://schemas.microsoft.com/office/drawing/2014/main" xmlns="" id="{678629DB-D815-6C43-23E1-B8C4B99F023B}"/>
              </a:ext>
            </a:extLst>
          </p:cNvPr>
          <p:cNvSpPr txBox="1"/>
          <p:nvPr/>
        </p:nvSpPr>
        <p:spPr>
          <a:xfrm>
            <a:off x="254000" y="1567277"/>
            <a:ext cx="9875520" cy="369332"/>
          </a:xfrm>
          <a:prstGeom prst="rect">
            <a:avLst/>
          </a:prstGeom>
          <a:noFill/>
        </p:spPr>
        <p:txBody>
          <a:bodyPr wrap="square">
            <a:spAutoFit/>
          </a:bodyPr>
          <a:lstStyle/>
          <a:p>
            <a:pPr>
              <a:spcBef>
                <a:spcPts val="1200"/>
              </a:spcBef>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創新策略、研發策略、技術發展方向、研發投入資源</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等。</a:t>
            </a:r>
          </a:p>
        </p:txBody>
      </p:sp>
    </p:spTree>
    <p:extLst>
      <p:ext uri="{BB962C8B-B14F-4D97-AF65-F5344CB8AC3E}">
        <p14:creationId xmlns:p14="http://schemas.microsoft.com/office/powerpoint/2010/main" val="2270347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51017"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18</a:t>
            </a:fld>
            <a:endParaRPr lang="zh-TW" altLang="en-US" dirty="0"/>
          </a:p>
        </p:txBody>
      </p:sp>
      <p:grpSp>
        <p:nvGrpSpPr>
          <p:cNvPr id="3" name="群組 2">
            <a:extLst>
              <a:ext uri="{FF2B5EF4-FFF2-40B4-BE49-F238E27FC236}">
                <a16:creationId xmlns:a16="http://schemas.microsoft.com/office/drawing/2014/main" xmlns="" id="{7A7ADB8B-8901-1714-C936-53EEC567F47E}"/>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909A7693-D619-3985-5311-100420A3644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8143A54A-6F94-E076-FCB6-6753CF714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4" name="文字方塊 13">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五、其它相關核心競爭能力</a:t>
            </a:r>
          </a:p>
        </p:txBody>
      </p:sp>
      <p:sp>
        <p:nvSpPr>
          <p:cNvPr id="12" name="標題 1">
            <a:extLst>
              <a:ext uri="{FF2B5EF4-FFF2-40B4-BE49-F238E27FC236}">
                <a16:creationId xmlns:a16="http://schemas.microsoft.com/office/drawing/2014/main" xmlns="" id="{F443206A-FB77-3214-F5DE-4B1B26A7CDAE}"/>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貳、發展力 </a:t>
            </a:r>
          </a:p>
        </p:txBody>
      </p:sp>
      <p:sp>
        <p:nvSpPr>
          <p:cNvPr id="13" name="文字方塊 12">
            <a:extLst>
              <a:ext uri="{FF2B5EF4-FFF2-40B4-BE49-F238E27FC236}">
                <a16:creationId xmlns:a16="http://schemas.microsoft.com/office/drawing/2014/main" xmlns="" id="{678629DB-D815-6C43-23E1-B8C4B99F023B}"/>
              </a:ext>
            </a:extLst>
          </p:cNvPr>
          <p:cNvSpPr txBox="1"/>
          <p:nvPr/>
        </p:nvSpPr>
        <p:spPr>
          <a:xfrm>
            <a:off x="254000" y="1567277"/>
            <a:ext cx="9875520" cy="646331"/>
          </a:xfrm>
          <a:prstGeom prst="rect">
            <a:avLst/>
          </a:prstGeom>
          <a:noFill/>
        </p:spPr>
        <p:txBody>
          <a:bodyPr wrap="square">
            <a:spAutoFit/>
          </a:bodyPr>
          <a:lstStyle/>
          <a:p>
            <a:pPr>
              <a:spcBef>
                <a:spcPts val="1200"/>
              </a:spcBef>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如</a:t>
            </a:r>
            <a:r>
              <a:rPr lang="en-US" altLang="zh-TW" kern="100" dirty="0">
                <a:solidFill>
                  <a:srgbClr val="000000"/>
                </a:solidFill>
                <a:latin typeface="Microsoft JhengHei" panose="020B0604030504040204" pitchFamily="34" charset="-120"/>
                <a:ea typeface="Microsoft JhengHei" panose="020B0604030504040204" pitchFamily="34" charset="-120"/>
              </a:rPr>
              <a:t>:</a:t>
            </a:r>
          </a:p>
          <a:p>
            <a:r>
              <a:rPr lang="zh-TW" altLang="en-US" kern="100" dirty="0">
                <a:solidFill>
                  <a:srgbClr val="000000"/>
                </a:solidFill>
                <a:latin typeface="Microsoft JhengHei" panose="020B0604030504040204" pitchFamily="34" charset="-120"/>
                <a:ea typeface="Microsoft JhengHei" panose="020B0604030504040204" pitchFamily="34" charset="-120"/>
              </a:rPr>
              <a:t>技術、產品或服務特色或創新性； 個人及事業獲得之</a:t>
            </a:r>
            <a:r>
              <a:rPr lang="zh-TW" altLang="en-US" kern="100" dirty="0" smtClean="0">
                <a:solidFill>
                  <a:srgbClr val="000000"/>
                </a:solidFill>
                <a:latin typeface="Microsoft JhengHei" panose="020B0604030504040204" pitchFamily="34" charset="-120"/>
                <a:ea typeface="Microsoft JhengHei" panose="020B0604030504040204" pitchFamily="34" charset="-120"/>
              </a:rPr>
              <a:t>認證； </a:t>
            </a:r>
            <a:r>
              <a:rPr lang="zh-TW" altLang="en-US" kern="100" dirty="0">
                <a:solidFill>
                  <a:srgbClr val="000000"/>
                </a:solidFill>
                <a:latin typeface="Microsoft JhengHei" panose="020B0604030504040204" pitchFamily="34" charset="-120"/>
                <a:ea typeface="Microsoft JhengHei" panose="020B0604030504040204" pitchFamily="34" charset="-120"/>
              </a:rPr>
              <a:t>各項專利、商標</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等。</a:t>
            </a:r>
          </a:p>
        </p:txBody>
      </p:sp>
    </p:spTree>
    <p:extLst>
      <p:ext uri="{BB962C8B-B14F-4D97-AF65-F5344CB8AC3E}">
        <p14:creationId xmlns:p14="http://schemas.microsoft.com/office/powerpoint/2010/main" val="180086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xmlns="" id="{85C045C4-042F-433B-BDDF-598E5BDFBD1A}"/>
              </a:ext>
            </a:extLst>
          </p:cNvPr>
          <p:cNvSpPr>
            <a:spLocks noGrp="1"/>
          </p:cNvSpPr>
          <p:nvPr>
            <p:ph type="title"/>
          </p:nvPr>
        </p:nvSpPr>
        <p:spPr>
          <a:xfrm>
            <a:off x="34459" y="55418"/>
            <a:ext cx="12143686" cy="747743"/>
          </a:xfrm>
          <a:noFill/>
          <a:ln>
            <a:noFill/>
          </a:ln>
        </p:spPr>
        <p:txBody>
          <a:bodyPr>
            <a:normAutofit/>
          </a:bodyPr>
          <a:lstStyle/>
          <a:p>
            <a:pPr algn="ctr">
              <a:lnSpc>
                <a:spcPts val="4800"/>
              </a:lnSpc>
            </a:pPr>
            <a:r>
              <a:rPr lang="zh-TW" altLang="en-US" sz="4000" b="1" dirty="0">
                <a:latin typeface="微軟正黑體" panose="020B0604030504040204" pitchFamily="34" charset="-120"/>
                <a:ea typeface="微軟正黑體" panose="020B0604030504040204" pitchFamily="34" charset="-120"/>
              </a:rPr>
              <a:t>簡報撰寫基本原則</a:t>
            </a:r>
            <a:endParaRPr lang="zh-TW" altLang="en-US" sz="4200" b="1" dirty="0">
              <a:latin typeface="微軟正黑體" panose="020B0604030504040204" pitchFamily="34" charset="-120"/>
              <a:ea typeface="微軟正黑體" panose="020B0604030504040204" pitchFamily="34" charset="-120"/>
            </a:endParaRPr>
          </a:p>
        </p:txBody>
      </p:sp>
      <p:sp>
        <p:nvSpPr>
          <p:cNvPr id="9" name="內容版面配置區 2">
            <a:extLst>
              <a:ext uri="{FF2B5EF4-FFF2-40B4-BE49-F238E27FC236}">
                <a16:creationId xmlns:a16="http://schemas.microsoft.com/office/drawing/2014/main" xmlns="" id="{E98624F0-4037-4837-9781-9DF76CBD3C74}"/>
              </a:ext>
            </a:extLst>
          </p:cNvPr>
          <p:cNvSpPr txBox="1">
            <a:spLocks/>
          </p:cNvSpPr>
          <p:nvPr/>
        </p:nvSpPr>
        <p:spPr bwMode="auto">
          <a:xfrm>
            <a:off x="4482906" y="1473716"/>
            <a:ext cx="6469574" cy="1005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新細明體" charset="-120"/>
              </a:defRPr>
            </a:lvl1pPr>
            <a:lvl2pPr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buFont typeface="+mj-lt"/>
              <a:buAutoNum type="arabicPeriod"/>
            </a:pP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以</a:t>
            </a:r>
            <a:r>
              <a:rPr lang="zh-TW" altLang="en-US" sz="1800" b="1" i="0" u="none" strike="noStrike" baseline="0" dirty="0">
                <a:solidFill>
                  <a:srgbClr val="FF0000"/>
                </a:solidFill>
                <a:latin typeface="微軟正黑體" panose="020B0604030504040204" pitchFamily="34" charset="-120"/>
                <a:ea typeface="微軟正黑體" panose="020B0604030504040204" pitchFamily="34" charset="-120"/>
              </a:rPr>
              <a:t>個人對目前任職企業貢獻</a:t>
            </a:r>
            <a:r>
              <a:rPr lang="en-US" altLang="zh-TW" sz="1800" b="1" dirty="0">
                <a:solidFill>
                  <a:srgbClr val="FF0000"/>
                </a:solidFill>
                <a:latin typeface="微軟正黑體" panose="020B0604030504040204" pitchFamily="34" charset="-120"/>
                <a:ea typeface="微軟正黑體" panose="020B0604030504040204" pitchFamily="34" charset="-120"/>
              </a:rPr>
              <a:t>(</a:t>
            </a:r>
            <a:r>
              <a:rPr lang="zh-TW" altLang="en-US" sz="1800" b="1" dirty="0">
                <a:solidFill>
                  <a:srgbClr val="FF0000"/>
                </a:solidFill>
                <a:latin typeface="微軟正黑體" panose="020B0604030504040204" pitchFamily="34" charset="-120"/>
                <a:ea typeface="微軟正黑體" panose="020B0604030504040204" pitchFamily="34" charset="-120"/>
              </a:rPr>
              <a:t>創立、合夥、經營等</a:t>
            </a:r>
            <a:r>
              <a:rPr lang="en-US" altLang="zh-TW" sz="1800" b="1" dirty="0">
                <a:solidFill>
                  <a:srgbClr val="FF0000"/>
                </a:solidFill>
                <a:latin typeface="微軟正黑體" panose="020B0604030504040204" pitchFamily="34" charset="-120"/>
                <a:ea typeface="微軟正黑體" panose="020B0604030504040204" pitchFamily="34" charset="-120"/>
              </a:rPr>
              <a:t>)</a:t>
            </a:r>
            <a:r>
              <a:rPr lang="zh-TW" altLang="en-US" sz="1800" b="1" i="0" u="none" strike="noStrike" baseline="0" dirty="0">
                <a:solidFill>
                  <a:srgbClr val="FF0000"/>
                </a:solidFill>
                <a:latin typeface="微軟正黑體" panose="020B0604030504040204" pitchFamily="34" charset="-120"/>
                <a:ea typeface="微軟正黑體" panose="020B0604030504040204" pitchFamily="34" charset="-120"/>
              </a:rPr>
              <a:t>之角度</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來撰寫，並充分表達對營運現況掌握與未來發展預測的能力。</a:t>
            </a:r>
          </a:p>
          <a:p>
            <a:pPr>
              <a:buFont typeface="+mj-lt"/>
              <a:buAutoNum type="arabicPeriod"/>
            </a:pP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明確</a:t>
            </a:r>
            <a:r>
              <a:rPr lang="zh-TW" altLang="en-US" sz="1800" b="1" i="0" u="none" strike="noStrike" baseline="0" dirty="0">
                <a:solidFill>
                  <a:srgbClr val="FF0000"/>
                </a:solidFill>
                <a:latin typeface="微軟正黑體" panose="020B0604030504040204" pitchFamily="34" charset="-120"/>
                <a:ea typeface="微軟正黑體" panose="020B0604030504040204" pitchFamily="34" charset="-120"/>
              </a:rPr>
              <a:t>指出市場機會與競爭威脅</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，以</a:t>
            </a:r>
            <a:r>
              <a:rPr lang="zh-TW" altLang="en-US" sz="1800" b="1" i="0" u="none" strike="noStrike" baseline="0" dirty="0">
                <a:solidFill>
                  <a:srgbClr val="FF0000"/>
                </a:solidFill>
                <a:latin typeface="微軟正黑體" panose="020B0604030504040204" pitchFamily="34" charset="-120"/>
                <a:ea typeface="微軟正黑體" panose="020B0604030504040204" pitchFamily="34" charset="-120"/>
              </a:rPr>
              <a:t>具公信力之資料佐證</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a:t>
            </a:r>
            <a:endParaRPr kumimoji="0" lang="en-US" altLang="zh-TW"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p:txBody>
      </p:sp>
      <p:cxnSp>
        <p:nvCxnSpPr>
          <p:cNvPr id="5" name="直線接點 4"/>
          <p:cNvCxnSpPr/>
          <p:nvPr/>
        </p:nvCxnSpPr>
        <p:spPr>
          <a:xfrm>
            <a:off x="2438400"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a:t>
            </a:fld>
            <a:endParaRPr lang="zh-TW" altLang="en-US" dirty="0"/>
          </a:p>
        </p:txBody>
      </p:sp>
      <p:sp>
        <p:nvSpPr>
          <p:cNvPr id="2" name="內容版面配置區 2">
            <a:extLst>
              <a:ext uri="{FF2B5EF4-FFF2-40B4-BE49-F238E27FC236}">
                <a16:creationId xmlns:a16="http://schemas.microsoft.com/office/drawing/2014/main" xmlns="" id="{8F522294-996C-4749-8F85-F9EC05875B89}"/>
              </a:ext>
            </a:extLst>
          </p:cNvPr>
          <p:cNvSpPr txBox="1">
            <a:spLocks/>
          </p:cNvSpPr>
          <p:nvPr/>
        </p:nvSpPr>
        <p:spPr bwMode="auto">
          <a:xfrm>
            <a:off x="4482906" y="2992638"/>
            <a:ext cx="6469574" cy="1005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ct val="20000"/>
              </a:spcBef>
              <a:buFont typeface="Arial" charset="0"/>
              <a:buChar char="•"/>
              <a:defRPr sz="3200">
                <a:solidFill>
                  <a:schemeClr val="tx1"/>
                </a:solidFill>
                <a:latin typeface="Calibri" pitchFamily="34" charset="0"/>
                <a:ea typeface="新細明體" charset="-120"/>
              </a:defRPr>
            </a:lvl1pPr>
            <a:lvl2pPr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buFont typeface="+mj-lt"/>
              <a:buAutoNum type="arabicPeriod"/>
            </a:pP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數字要客觀、實際，勿憑主觀意願估計</a:t>
            </a:r>
            <a:r>
              <a:rPr lang="en-US" altLang="zh-TW" sz="1800" b="0" i="0" u="none" strike="noStrike" baseline="0" dirty="0">
                <a:solidFill>
                  <a:srgbClr val="000000"/>
                </a:solidFill>
                <a:latin typeface="微軟正黑體" panose="020B0604030504040204" pitchFamily="34" charset="-120"/>
                <a:ea typeface="微軟正黑體" panose="020B0604030504040204" pitchFamily="34" charset="-120"/>
              </a:rPr>
              <a:t>(</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尤其是財務數字的部分</a:t>
            </a:r>
            <a:r>
              <a:rPr lang="en-US" altLang="zh-TW" sz="1800" b="0" i="0" u="none" strike="noStrike" baseline="0" dirty="0">
                <a:solidFill>
                  <a:srgbClr val="000000"/>
                </a:solidFill>
                <a:latin typeface="微軟正黑體" panose="020B0604030504040204" pitchFamily="34" charset="-120"/>
                <a:ea typeface="微軟正黑體" panose="020B0604030504040204" pitchFamily="34" charset="-120"/>
              </a:rPr>
              <a:t>)</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a:t>
            </a:r>
          </a:p>
          <a:p>
            <a:pPr>
              <a:buFont typeface="+mj-lt"/>
              <a:buAutoNum type="arabicPeriod"/>
            </a:pP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提供出</a:t>
            </a:r>
            <a:r>
              <a:rPr lang="zh-TW" altLang="en-US" sz="1800" b="1" i="0" u="none" strike="noStrike" baseline="0" dirty="0">
                <a:solidFill>
                  <a:srgbClr val="FF0000"/>
                </a:solidFill>
                <a:latin typeface="微軟正黑體" panose="020B0604030504040204" pitchFamily="34" charset="-120"/>
                <a:ea typeface="微軟正黑體" panose="020B0604030504040204" pitchFamily="34" charset="-120"/>
              </a:rPr>
              <a:t>可參考的數據與資料</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a:t>
            </a:r>
            <a:endParaRPr kumimoji="0" lang="en-US" altLang="zh-TW" b="1"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3" name="內容版面配置區 2">
            <a:extLst>
              <a:ext uri="{FF2B5EF4-FFF2-40B4-BE49-F238E27FC236}">
                <a16:creationId xmlns:a16="http://schemas.microsoft.com/office/drawing/2014/main" xmlns="" id="{74565D36-3AAD-7E91-7FCE-96AA32CBD1E8}"/>
              </a:ext>
            </a:extLst>
          </p:cNvPr>
          <p:cNvSpPr txBox="1">
            <a:spLocks/>
          </p:cNvSpPr>
          <p:nvPr/>
        </p:nvSpPr>
        <p:spPr bwMode="auto">
          <a:xfrm>
            <a:off x="4482906" y="4511560"/>
            <a:ext cx="6469574" cy="1754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ct val="20000"/>
              </a:spcBef>
              <a:buFont typeface="Arial" charset="0"/>
              <a:buChar char="•"/>
              <a:defRPr sz="3200">
                <a:solidFill>
                  <a:schemeClr val="tx1"/>
                </a:solidFill>
                <a:latin typeface="Calibri" pitchFamily="34" charset="0"/>
                <a:ea typeface="新細明體" charset="-120"/>
              </a:defRPr>
            </a:lvl1pPr>
            <a:lvl2pPr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buFont typeface="+mj-lt"/>
              <a:buAutoNum type="arabicPeriod"/>
            </a:pPr>
            <a:r>
              <a:rPr lang="zh-TW" altLang="en-US" sz="1800" dirty="0">
                <a:solidFill>
                  <a:srgbClr val="000000"/>
                </a:solidFill>
                <a:latin typeface="微軟正黑體" panose="020B0604030504040204" pitchFamily="34" charset="-120"/>
                <a:ea typeface="微軟正黑體" panose="020B0604030504040204" pitchFamily="34" charset="-120"/>
              </a:rPr>
              <a:t>除了</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將資料完整陳述，更重要的是</a:t>
            </a:r>
            <a:r>
              <a:rPr lang="zh-TW" altLang="en-US" sz="1800" b="1" i="0" u="none" strike="noStrike" baseline="0" dirty="0">
                <a:solidFill>
                  <a:srgbClr val="FF0000"/>
                </a:solidFill>
                <a:latin typeface="微軟正黑體" panose="020B0604030504040204" pitchFamily="34" charset="-120"/>
                <a:ea typeface="微軟正黑體" panose="020B0604030504040204" pitchFamily="34" charset="-120"/>
              </a:rPr>
              <a:t>呈現出個人具體的優勢</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a:t>
            </a:r>
          </a:p>
          <a:p>
            <a:pPr>
              <a:buFont typeface="+mj-lt"/>
              <a:buAutoNum type="arabicPeriod"/>
            </a:pP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展現</a:t>
            </a:r>
            <a:r>
              <a:rPr lang="zh-TW" altLang="en-US" sz="1800" b="1" dirty="0">
                <a:solidFill>
                  <a:srgbClr val="FF0000"/>
                </a:solidFill>
                <a:latin typeface="微軟正黑體" panose="020B0604030504040204" pitchFamily="34" charset="-120"/>
                <a:ea typeface="微軟正黑體" panose="020B0604030504040204" pitchFamily="34" charset="-120"/>
              </a:rPr>
              <a:t>個人在企業中的</a:t>
            </a:r>
            <a:r>
              <a:rPr lang="zh-TW" altLang="en-US" sz="1800" b="0" i="0" u="none" strike="noStrike" baseline="0" dirty="0">
                <a:solidFill>
                  <a:srgbClr val="000000"/>
                </a:solidFill>
                <a:latin typeface="微軟正黑體" panose="020B0604030504040204" pitchFamily="34" charset="-120"/>
                <a:ea typeface="微軟正黑體" panose="020B0604030504040204" pitchFamily="34" charset="-120"/>
              </a:rPr>
              <a:t>具體成就、經營能力與豐富的經驗背景，並顯示出對於該市場及未來營運策略已有萬全準備。</a:t>
            </a:r>
            <a:endParaRPr lang="en-US" altLang="zh-TW" sz="1800" b="0" i="0" u="none" strike="noStrike" baseline="0" dirty="0">
              <a:solidFill>
                <a:srgbClr val="000000"/>
              </a:solidFill>
              <a:latin typeface="微軟正黑體" panose="020B0604030504040204" pitchFamily="34" charset="-120"/>
              <a:ea typeface="微軟正黑體" panose="020B0604030504040204" pitchFamily="34" charset="-120"/>
            </a:endParaRPr>
          </a:p>
          <a:p>
            <a:pPr>
              <a:buFont typeface="+mj-lt"/>
              <a:buAutoNum type="arabicPeriod"/>
            </a:pPr>
            <a:r>
              <a:rPr lang="zh-TW" altLang="en-US" sz="1800" dirty="0">
                <a:solidFill>
                  <a:srgbClr val="000000"/>
                </a:solidFill>
                <a:latin typeface="微軟正黑體" panose="020B0604030504040204" pitchFamily="34" charset="-120"/>
                <a:ea typeface="微軟正黑體" panose="020B0604030504040204" pitchFamily="34" charset="-120"/>
              </a:rPr>
              <a:t>簡報內容可強調包含如：數位轉型、淨零碳排、與臺灣的鏈結、獲獎相關事蹟等議題，可作為個人對企業重要貢獻，做為加分項目</a:t>
            </a:r>
            <a:endParaRPr lang="en-US" altLang="zh-TW" sz="1800" dirty="0">
              <a:solidFill>
                <a:srgbClr val="000000"/>
              </a:solidFill>
              <a:latin typeface="微軟正黑體" panose="020B0604030504040204" pitchFamily="34" charset="-120"/>
              <a:ea typeface="微軟正黑體" panose="020B0604030504040204" pitchFamily="34" charset="-120"/>
            </a:endParaRPr>
          </a:p>
        </p:txBody>
      </p:sp>
      <p:sp>
        <p:nvSpPr>
          <p:cNvPr id="4" name="矩形: 圓角 3">
            <a:extLst>
              <a:ext uri="{FF2B5EF4-FFF2-40B4-BE49-F238E27FC236}">
                <a16:creationId xmlns:a16="http://schemas.microsoft.com/office/drawing/2014/main" xmlns="" id="{3EFF8E1F-E594-83A4-960A-3FC2F617DEF5}"/>
              </a:ext>
            </a:extLst>
          </p:cNvPr>
          <p:cNvSpPr/>
          <p:nvPr/>
        </p:nvSpPr>
        <p:spPr>
          <a:xfrm>
            <a:off x="1686560" y="1524517"/>
            <a:ext cx="2082800" cy="903723"/>
          </a:xfrm>
          <a:prstGeom prst="roundRect">
            <a:avLst/>
          </a:prstGeom>
          <a:solidFill>
            <a:srgbClr val="FFFFFF">
              <a:alpha val="30196"/>
            </a:srgb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4000" dirty="0">
                <a:latin typeface="微軟正黑體" panose="020B0604030504040204" pitchFamily="34" charset="-120"/>
                <a:ea typeface="微軟正黑體" panose="020B0604030504040204" pitchFamily="34" charset="-120"/>
              </a:rPr>
              <a:t>明確</a:t>
            </a:r>
          </a:p>
        </p:txBody>
      </p:sp>
      <p:sp>
        <p:nvSpPr>
          <p:cNvPr id="6" name="矩形: 圓角 5">
            <a:extLst>
              <a:ext uri="{FF2B5EF4-FFF2-40B4-BE49-F238E27FC236}">
                <a16:creationId xmlns:a16="http://schemas.microsoft.com/office/drawing/2014/main" xmlns="" id="{2EA134F8-F851-08DD-BE63-3A446C9DE5BF}"/>
              </a:ext>
            </a:extLst>
          </p:cNvPr>
          <p:cNvSpPr/>
          <p:nvPr/>
        </p:nvSpPr>
        <p:spPr>
          <a:xfrm>
            <a:off x="1686560" y="3043439"/>
            <a:ext cx="2082800" cy="903723"/>
          </a:xfrm>
          <a:prstGeom prst="roundRect">
            <a:avLst/>
          </a:prstGeom>
          <a:solidFill>
            <a:srgbClr val="FFFFFF">
              <a:alpha val="30196"/>
            </a:srgb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4000" dirty="0">
                <a:latin typeface="微軟正黑體" panose="020B0604030504040204" pitchFamily="34" charset="-120"/>
                <a:ea typeface="微軟正黑體" panose="020B0604030504040204" pitchFamily="34" charset="-120"/>
              </a:rPr>
              <a:t>真實</a:t>
            </a:r>
          </a:p>
        </p:txBody>
      </p:sp>
      <p:sp>
        <p:nvSpPr>
          <p:cNvPr id="11" name="矩形: 圓角 10">
            <a:extLst>
              <a:ext uri="{FF2B5EF4-FFF2-40B4-BE49-F238E27FC236}">
                <a16:creationId xmlns:a16="http://schemas.microsoft.com/office/drawing/2014/main" xmlns="" id="{B3F9D8F3-A269-09B3-500F-D18B0E042ABD}"/>
              </a:ext>
            </a:extLst>
          </p:cNvPr>
          <p:cNvSpPr/>
          <p:nvPr/>
        </p:nvSpPr>
        <p:spPr>
          <a:xfrm>
            <a:off x="1686560" y="4699519"/>
            <a:ext cx="2082800" cy="903723"/>
          </a:xfrm>
          <a:prstGeom prst="roundRect">
            <a:avLst/>
          </a:prstGeom>
          <a:solidFill>
            <a:srgbClr val="FFFFFF">
              <a:alpha val="30196"/>
            </a:srgb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4000" dirty="0">
                <a:latin typeface="微軟正黑體" panose="020B0604030504040204" pitchFamily="34" charset="-120"/>
                <a:ea typeface="微軟正黑體" panose="020B0604030504040204" pitchFamily="34" charset="-120"/>
              </a:rPr>
              <a:t>優勢</a:t>
            </a:r>
          </a:p>
        </p:txBody>
      </p:sp>
    </p:spTree>
    <p:extLst>
      <p:ext uri="{BB962C8B-B14F-4D97-AF65-F5344CB8AC3E}">
        <p14:creationId xmlns:p14="http://schemas.microsoft.com/office/powerpoint/2010/main" val="127979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0" y="221677"/>
            <a:ext cx="12192000" cy="623455"/>
          </a:xfrm>
        </p:spPr>
        <p:txBody>
          <a:bodyPr>
            <a:normAutofit fontScale="90000"/>
          </a:bodyPr>
          <a:lstStyle/>
          <a:p>
            <a:pPr algn="ctr"/>
            <a:r>
              <a:rPr lang="zh-TW" altLang="en-US" sz="4400" b="1" dirty="0">
                <a:solidFill>
                  <a:schemeClr val="tx1">
                    <a:lumMod val="95000"/>
                    <a:lumOff val="5000"/>
                  </a:schemeClr>
                </a:solidFill>
                <a:latin typeface="微軟正黑體" panose="020B0604030504040204" pitchFamily="34" charset="-120"/>
                <a:ea typeface="微軟正黑體" panose="020B0604030504040204" pitchFamily="34" charset="-120"/>
              </a:rPr>
              <a:t>貳</a:t>
            </a: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、發展力  </a:t>
            </a:r>
            <a:endParaRPr lang="zh-TW" altLang="en-US" sz="4800" dirty="0">
              <a:latin typeface="微軟正黑體" panose="020B0604030504040204" pitchFamily="34" charset="-120"/>
              <a:ea typeface="微軟正黑體" panose="020B0604030504040204" pitchFamily="34" charset="-120"/>
            </a:endParaRP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19</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graphicFrame>
        <p:nvGraphicFramePr>
          <p:cNvPr id="10" name="表格 10">
            <a:extLst>
              <a:ext uri="{FF2B5EF4-FFF2-40B4-BE49-F238E27FC236}">
                <a16:creationId xmlns:a16="http://schemas.microsoft.com/office/drawing/2014/main" xmlns="" id="{B7C626D1-1A37-CDA8-3F1A-813D01E8ED82}"/>
              </a:ext>
            </a:extLst>
          </p:cNvPr>
          <p:cNvGraphicFramePr>
            <a:graphicFrameLocks noGrp="1"/>
          </p:cNvGraphicFramePr>
          <p:nvPr>
            <p:extLst>
              <p:ext uri="{D42A27DB-BD31-4B8C-83A1-F6EECF244321}">
                <p14:modId xmlns:p14="http://schemas.microsoft.com/office/powerpoint/2010/main" val="435324105"/>
              </p:ext>
            </p:extLst>
          </p:nvPr>
        </p:nvGraphicFramePr>
        <p:xfrm>
          <a:off x="2345889" y="2533021"/>
          <a:ext cx="7500223" cy="3744804"/>
        </p:xfrm>
        <a:graphic>
          <a:graphicData uri="http://schemas.openxmlformats.org/drawingml/2006/table">
            <a:tbl>
              <a:tblPr firstRow="1" bandRow="1">
                <a:tableStyleId>{5940675A-B579-460E-94D1-54222C63F5DA}</a:tableStyleId>
              </a:tblPr>
              <a:tblGrid>
                <a:gridCol w="1671407">
                  <a:extLst>
                    <a:ext uri="{9D8B030D-6E8A-4147-A177-3AD203B41FA5}">
                      <a16:colId xmlns:a16="http://schemas.microsoft.com/office/drawing/2014/main" xmlns="" val="2083309822"/>
                    </a:ext>
                  </a:extLst>
                </a:gridCol>
                <a:gridCol w="2914408">
                  <a:extLst>
                    <a:ext uri="{9D8B030D-6E8A-4147-A177-3AD203B41FA5}">
                      <a16:colId xmlns:a16="http://schemas.microsoft.com/office/drawing/2014/main" xmlns="" val="1804746343"/>
                    </a:ext>
                  </a:extLst>
                </a:gridCol>
                <a:gridCol w="2914408">
                  <a:extLst>
                    <a:ext uri="{9D8B030D-6E8A-4147-A177-3AD203B41FA5}">
                      <a16:colId xmlns:a16="http://schemas.microsoft.com/office/drawing/2014/main" xmlns="" val="1391689819"/>
                    </a:ext>
                  </a:extLst>
                </a:gridCol>
              </a:tblGrid>
              <a:tr h="370840">
                <a:tc>
                  <a:txBody>
                    <a:bodyPr/>
                    <a:lstStyle/>
                    <a:p>
                      <a:pPr algn="l"/>
                      <a:r>
                        <a:rPr lang="zh-TW" altLang="en-US" b="1" dirty="0">
                          <a:latin typeface="微軟正黑體" panose="020B0604030504040204" pitchFamily="34" charset="-120"/>
                          <a:ea typeface="微軟正黑體" panose="020B0604030504040204" pitchFamily="34" charset="-120"/>
                        </a:rPr>
                        <a:t>項目 </a:t>
                      </a:r>
                      <a:endParaRPr lang="en-US" altLang="zh-TW" b="1" dirty="0">
                        <a:latin typeface="微軟正黑體" panose="020B0604030504040204" pitchFamily="34" charset="-120"/>
                        <a:ea typeface="微軟正黑體" panose="020B0604030504040204" pitchFamily="34" charset="-120"/>
                      </a:endParaRPr>
                    </a:p>
                    <a:p>
                      <a:pPr algn="ctr"/>
                      <a:r>
                        <a:rPr lang="zh-TW" altLang="en-US" b="1" dirty="0">
                          <a:latin typeface="微軟正黑體" panose="020B0604030504040204" pitchFamily="34" charset="-120"/>
                          <a:ea typeface="微軟正黑體" panose="020B0604030504040204" pitchFamily="34" charset="-120"/>
                        </a:rPr>
                        <a:t>                       時間</a:t>
                      </a:r>
                    </a:p>
                  </a:txBody>
                  <a:tcPr anchor="ctr">
                    <a:lnBlToTr w="12700" cap="flat" cmpd="sng" algn="ctr">
                      <a:solidFill>
                        <a:schemeClr val="tx1"/>
                      </a:solidFill>
                      <a:prstDash val="solid"/>
                      <a:round/>
                      <a:headEnd type="none" w="med" len="med"/>
                      <a:tailEnd type="none" w="med" len="me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短期</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中期</a:t>
                      </a:r>
                    </a:p>
                  </a:txBody>
                  <a:tcPr anchor="ctr"/>
                </a:tc>
                <a:extLst>
                  <a:ext uri="{0D108BD9-81ED-4DB2-BD59-A6C34878D82A}">
                    <a16:rowId xmlns:a16="http://schemas.microsoft.com/office/drawing/2014/main" xmlns="" val="17489308"/>
                  </a:ext>
                </a:extLst>
              </a:tr>
              <a:tr h="943468">
                <a:tc>
                  <a:txBody>
                    <a:bodyPr/>
                    <a:lstStyle/>
                    <a:p>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 市場</a:t>
                      </a:r>
                    </a:p>
                  </a:txBody>
                  <a:tcPr anchor="ctr"/>
                </a:tc>
                <a:tc>
                  <a:txBody>
                    <a:bodyPr/>
                    <a:lstStyle/>
                    <a:p>
                      <a:r>
                        <a:rPr lang="en-US" altLang="zh-TW" b="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b="0" dirty="0">
                          <a:solidFill>
                            <a:schemeClr val="bg1">
                              <a:lumMod val="50000"/>
                            </a:schemeClr>
                          </a:solidFill>
                          <a:latin typeface="微軟正黑體" panose="020B0604030504040204" pitchFamily="34" charset="-120"/>
                          <a:ea typeface="微軟正黑體" panose="020B0604030504040204" pitchFamily="34" charset="-120"/>
                        </a:rPr>
                        <a:t>敘述預計進入目標市場時間、市場經營規劃</a:t>
                      </a:r>
                      <a:r>
                        <a:rPr lang="en-US" altLang="zh-TW" b="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b="0" dirty="0">
                          <a:solidFill>
                            <a:schemeClr val="bg1">
                              <a:lumMod val="50000"/>
                            </a:schemeClr>
                          </a:solidFill>
                          <a:latin typeface="微軟正黑體" panose="020B0604030504040204" pitchFamily="34" charset="-120"/>
                          <a:ea typeface="微軟正黑體" panose="020B0604030504040204" pitchFamily="34" charset="-120"/>
                        </a:rPr>
                        <a:t>等</a:t>
                      </a:r>
                      <a:r>
                        <a:rPr lang="en-US" altLang="zh-TW" b="0" dirty="0">
                          <a:solidFill>
                            <a:schemeClr val="bg1">
                              <a:lumMod val="50000"/>
                            </a:schemeClr>
                          </a:solidFill>
                          <a:latin typeface="微軟正黑體" panose="020B0604030504040204" pitchFamily="34" charset="-120"/>
                          <a:ea typeface="微軟正黑體" panose="020B0604030504040204" pitchFamily="34" charset="-120"/>
                        </a:rPr>
                        <a:t>)</a:t>
                      </a:r>
                      <a:endParaRPr lang="zh-TW" altLang="en-US" b="0"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c>
                  <a:txBody>
                    <a:bodyPr/>
                    <a:lstStyle/>
                    <a:p>
                      <a:endParaRPr lang="zh-TW" altLang="en-US" b="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1291832652"/>
                  </a:ext>
                </a:extLst>
              </a:tr>
              <a:tr h="943468">
                <a:tc>
                  <a:txBody>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 產品</a:t>
                      </a:r>
                    </a:p>
                  </a:txBody>
                  <a:tcPr anchor="ctr"/>
                </a:tc>
                <a:tc>
                  <a:txBody>
                    <a:bodyPr/>
                    <a:lstStyle/>
                    <a:p>
                      <a:endParaRPr lang="zh-TW" altLang="en-US" b="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b="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2618152693"/>
                  </a:ext>
                </a:extLst>
              </a:tr>
              <a:tr h="943468">
                <a:tc>
                  <a:txBody>
                    <a:bodyPr/>
                    <a:lstStyle/>
                    <a:p>
                      <a:r>
                        <a:rPr lang="en-US" altLang="zh-TW" dirty="0">
                          <a:latin typeface="微軟正黑體" panose="020B0604030504040204" pitchFamily="34" charset="-120"/>
                          <a:ea typeface="微軟正黑體" panose="020B0604030504040204" pitchFamily="34" charset="-120"/>
                        </a:rPr>
                        <a:t>3. </a:t>
                      </a:r>
                      <a:r>
                        <a:rPr lang="zh-TW" altLang="en-US" dirty="0">
                          <a:latin typeface="微軟正黑體" panose="020B0604030504040204" pitchFamily="34" charset="-120"/>
                          <a:ea typeface="微軟正黑體" panose="020B0604030504040204" pitchFamily="34" charset="-120"/>
                        </a:rPr>
                        <a:t>技術</a:t>
                      </a:r>
                    </a:p>
                  </a:txBody>
                  <a:tcPr anchor="ctr"/>
                </a:tc>
                <a:tc>
                  <a:txBody>
                    <a:bodyPr/>
                    <a:lstStyle/>
                    <a:p>
                      <a:endParaRPr lang="zh-TW" altLang="en-US" b="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b="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691101832"/>
                  </a:ext>
                </a:extLst>
              </a:tr>
            </a:tbl>
          </a:graphicData>
        </a:graphic>
      </p:graphicFrame>
      <p:sp>
        <p:nvSpPr>
          <p:cNvPr id="12" name="文字方塊 11">
            <a:extLst>
              <a:ext uri="{FF2B5EF4-FFF2-40B4-BE49-F238E27FC236}">
                <a16:creationId xmlns:a16="http://schemas.microsoft.com/office/drawing/2014/main" xmlns="" id="{8C8C8617-EA05-F750-86A0-8A7E64D47509}"/>
              </a:ext>
            </a:extLst>
          </p:cNvPr>
          <p:cNvSpPr txBox="1"/>
          <p:nvPr/>
        </p:nvSpPr>
        <p:spPr>
          <a:xfrm>
            <a:off x="3810000" y="2108057"/>
            <a:ext cx="4572000" cy="369332"/>
          </a:xfrm>
          <a:prstGeom prst="rect">
            <a:avLst/>
          </a:prstGeom>
          <a:noFill/>
        </p:spPr>
        <p:txBody>
          <a:bodyPr wrap="square">
            <a:spAutoFit/>
          </a:bodyPr>
          <a:lstStyle/>
          <a:p>
            <a:pPr marR="0" lvl="0" algn="ctr">
              <a:spcBef>
                <a:spcPts val="1200"/>
              </a:spcBef>
              <a:spcAft>
                <a:spcPts val="0"/>
              </a:spcAft>
            </a:pPr>
            <a:r>
              <a:rPr lang="zh-TW" altLang="en-US" b="1" kern="100" dirty="0">
                <a:solidFill>
                  <a:srgbClr val="000000"/>
                </a:solidFill>
                <a:latin typeface="Microsoft JhengHei" panose="020B0604030504040204" pitchFamily="34" charset="-120"/>
                <a:ea typeface="Microsoft JhengHei" panose="020B0604030504040204" pitchFamily="34" charset="-120"/>
              </a:rPr>
              <a:t>公司經營短、中期事業發展計畫表</a:t>
            </a:r>
          </a:p>
        </p:txBody>
      </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六、短、中期事業發展計畫</a:t>
            </a:r>
          </a:p>
        </p:txBody>
      </p:sp>
      <p:sp>
        <p:nvSpPr>
          <p:cNvPr id="2" name="文字方塊 12">
            <a:extLst>
              <a:ext uri="{FF2B5EF4-FFF2-40B4-BE49-F238E27FC236}">
                <a16:creationId xmlns:a16="http://schemas.microsoft.com/office/drawing/2014/main" xmlns="" id="{B285B44B-8C73-BA6E-4646-63658AB885E2}"/>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可以表格呈現短、中期事業在市場</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產品</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技術相關的發展計畫。</a:t>
            </a:r>
          </a:p>
        </p:txBody>
      </p:sp>
    </p:spTree>
    <p:extLst>
      <p:ext uri="{BB962C8B-B14F-4D97-AF65-F5344CB8AC3E}">
        <p14:creationId xmlns:p14="http://schemas.microsoft.com/office/powerpoint/2010/main" val="1783744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0" y="221677"/>
            <a:ext cx="12192000" cy="623455"/>
          </a:xfrm>
        </p:spPr>
        <p:txBody>
          <a:bodyPr>
            <a:normAutofit fontScale="90000"/>
          </a:bodyPr>
          <a:lstStyle/>
          <a:p>
            <a:pPr algn="ctr"/>
            <a:r>
              <a:rPr lang="zh-TW" altLang="en-US" sz="4400" b="1" dirty="0">
                <a:solidFill>
                  <a:schemeClr val="tx1">
                    <a:lumMod val="95000"/>
                    <a:lumOff val="5000"/>
                  </a:schemeClr>
                </a:solidFill>
                <a:latin typeface="微軟正黑體" panose="020B0604030504040204" pitchFamily="34" charset="-120"/>
                <a:ea typeface="微軟正黑體" panose="020B0604030504040204" pitchFamily="34" charset="-120"/>
              </a:rPr>
              <a:t>貳</a:t>
            </a: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、發展力  </a:t>
            </a:r>
            <a:endParaRPr lang="zh-TW" altLang="en-US" sz="4800" dirty="0">
              <a:latin typeface="微軟正黑體" panose="020B0604030504040204" pitchFamily="34" charset="-120"/>
              <a:ea typeface="微軟正黑體" panose="020B0604030504040204" pitchFamily="34" charset="-120"/>
            </a:endParaRP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20</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七、產業未來變遷及應變規劃</a:t>
            </a:r>
          </a:p>
        </p:txBody>
      </p:sp>
      <p:sp>
        <p:nvSpPr>
          <p:cNvPr id="11" name="文字方塊 12">
            <a:extLst>
              <a:ext uri="{FF2B5EF4-FFF2-40B4-BE49-F238E27FC236}">
                <a16:creationId xmlns:a16="http://schemas.microsoft.com/office/drawing/2014/main" xmlns="" id="{E8A5EE92-28BE-2449-6FD3-811FB2C01A09}"/>
              </a:ext>
            </a:extLst>
          </p:cNvPr>
          <p:cNvSpPr txBox="1"/>
          <p:nvPr/>
        </p:nvSpPr>
        <p:spPr>
          <a:xfrm>
            <a:off x="253999" y="1567277"/>
            <a:ext cx="10076249"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說明事業所屬產業的趨勢，以及中長期可能面臨的潛在挑戰，以及相應的因應策略思考或規劃。</a:t>
            </a:r>
          </a:p>
        </p:txBody>
      </p:sp>
    </p:spTree>
    <p:extLst>
      <p:ext uri="{BB962C8B-B14F-4D97-AF65-F5344CB8AC3E}">
        <p14:creationId xmlns:p14="http://schemas.microsoft.com/office/powerpoint/2010/main" val="2084486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0" y="221677"/>
            <a:ext cx="12192000" cy="623455"/>
          </a:xfrm>
        </p:spPr>
        <p:txBody>
          <a:bodyPr>
            <a:normAutofit fontScale="90000"/>
          </a:bodyPr>
          <a:lstStyle/>
          <a:p>
            <a:pPr algn="ctr"/>
            <a:r>
              <a:rPr lang="zh-TW" altLang="en-US" sz="4400" b="1" dirty="0">
                <a:solidFill>
                  <a:schemeClr val="tx1">
                    <a:lumMod val="95000"/>
                    <a:lumOff val="5000"/>
                  </a:schemeClr>
                </a:solidFill>
                <a:latin typeface="微軟正黑體" panose="020B0604030504040204" pitchFamily="34" charset="-120"/>
                <a:ea typeface="微軟正黑體" panose="020B0604030504040204" pitchFamily="34" charset="-120"/>
              </a:rPr>
              <a:t>貳</a:t>
            </a: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、發展力  </a:t>
            </a:r>
            <a:endParaRPr lang="zh-TW" altLang="en-US" sz="4800" dirty="0">
              <a:latin typeface="微軟正黑體" panose="020B0604030504040204" pitchFamily="34" charset="-120"/>
              <a:ea typeface="微軟正黑體" panose="020B0604030504040204" pitchFamily="34" charset="-120"/>
            </a:endParaRP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21</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八、其他相關事業展望</a:t>
            </a:r>
          </a:p>
        </p:txBody>
      </p:sp>
      <p:sp>
        <p:nvSpPr>
          <p:cNvPr id="11" name="文字方塊 12">
            <a:extLst>
              <a:ext uri="{FF2B5EF4-FFF2-40B4-BE49-F238E27FC236}">
                <a16:creationId xmlns:a16="http://schemas.microsoft.com/office/drawing/2014/main" xmlns="" id="{E8A5EE92-28BE-2449-6FD3-811FB2C01A09}"/>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如轉投資、多角化經營</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等事業展望說明。</a:t>
            </a:r>
          </a:p>
        </p:txBody>
      </p:sp>
    </p:spTree>
    <p:extLst>
      <p:ext uri="{BB962C8B-B14F-4D97-AF65-F5344CB8AC3E}">
        <p14:creationId xmlns:p14="http://schemas.microsoft.com/office/powerpoint/2010/main" val="491320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0" y="221677"/>
            <a:ext cx="12192000" cy="623455"/>
          </a:xfrm>
        </p:spPr>
        <p:txBody>
          <a:bodyPr>
            <a:normAutofit fontScale="90000"/>
          </a:bodyPr>
          <a:lstStyle/>
          <a:p>
            <a:pPr algn="ct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參、影響力 </a:t>
            </a:r>
            <a:endParaRPr lang="zh-TW" altLang="en-US" sz="4800" dirty="0">
              <a:latin typeface="微軟正黑體" panose="020B0604030504040204" pitchFamily="34" charset="-120"/>
              <a:ea typeface="微軟正黑體" panose="020B0604030504040204" pitchFamily="34" charset="-120"/>
            </a:endParaRPr>
          </a:p>
        </p:txBody>
      </p:sp>
      <p:sp>
        <p:nvSpPr>
          <p:cNvPr id="28" name="文字版面配置區 3">
            <a:extLst>
              <a:ext uri="{FF2B5EF4-FFF2-40B4-BE49-F238E27FC236}">
                <a16:creationId xmlns:a16="http://schemas.microsoft.com/office/drawing/2014/main" xmlns="" id="{5C132385-EE31-48A7-B6A1-1A7F7CC11C02}"/>
              </a:ext>
            </a:extLst>
          </p:cNvPr>
          <p:cNvSpPr txBox="1">
            <a:spLocks/>
          </p:cNvSpPr>
          <p:nvPr/>
        </p:nvSpPr>
        <p:spPr>
          <a:xfrm>
            <a:off x="360216" y="1815966"/>
            <a:ext cx="11471567" cy="2031313"/>
          </a:xfrm>
          <a:prstGeom prst="rect">
            <a:avLst/>
          </a:prstGeom>
        </p:spPr>
        <p:txBody>
          <a:bodyPr wrap="square" lIns="91425" tIns="45714" rIns="91425" bIns="45714">
            <a:spAutoFit/>
          </a:bodyPr>
          <a:lstStyle>
            <a:lvl1pPr marL="0" indent="0" algn="ctr" defTabSz="914252" rtl="0" eaLnBrk="1" latinLnBrk="0" hangingPunct="1">
              <a:lnSpc>
                <a:spcPct val="100000"/>
              </a:lnSpc>
              <a:spcBef>
                <a:spcPts val="0"/>
              </a:spcBef>
              <a:buFont typeface="Arial" panose="020B0604020202020204" pitchFamily="34" charset="0"/>
              <a:buNone/>
              <a:defRPr sz="3200" b="1" kern="1200">
                <a:solidFill>
                  <a:schemeClr val="accent2"/>
                </a:solidFill>
                <a:latin typeface="+mn-lt"/>
                <a:ea typeface="+mn-ea"/>
                <a:cs typeface="+mn-cs"/>
              </a:defRPr>
            </a:lvl1pPr>
            <a:lvl2pPr marL="685692" indent="-228564" algn="l" defTabSz="91425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16" indent="-228564" algn="l" defTabSz="914252"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599944"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72"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97"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25"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51"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78"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spcBef>
                <a:spcPts val="1200"/>
              </a:spcBef>
            </a:pPr>
            <a:r>
              <a:rPr lang="zh-TW" altLang="en-US" sz="2400" b="0" kern="100" dirty="0">
                <a:solidFill>
                  <a:srgbClr val="000000"/>
                </a:solidFill>
                <a:latin typeface="Microsoft JhengHei" panose="020B0604030504040204" pitchFamily="34" charset="-120"/>
                <a:ea typeface="Microsoft JhengHei" panose="020B0604030504040204" pitchFamily="34" charset="-120"/>
              </a:rPr>
              <a:t>一</a:t>
            </a:r>
            <a:r>
              <a:rPr lang="en-US" altLang="zh-TW" sz="2400" b="0" kern="100" dirty="0" smtClean="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在產業、區域市場有重要地位</a:t>
            </a:r>
          </a:p>
          <a:p>
            <a:pPr marR="0" lvl="0" algn="l">
              <a:spcBef>
                <a:spcPts val="1200"/>
              </a:spcBef>
              <a:spcAft>
                <a:spcPts val="0"/>
              </a:spcAft>
            </a:pPr>
            <a:r>
              <a:rPr lang="zh-TW" altLang="en-US" sz="2400" b="0" kern="100" dirty="0" smtClean="0">
                <a:solidFill>
                  <a:srgbClr val="000000"/>
                </a:solidFill>
                <a:latin typeface="Microsoft JhengHei" panose="020B0604030504040204" pitchFamily="34" charset="-120"/>
                <a:ea typeface="Microsoft JhengHei" panose="020B0604030504040204" pitchFamily="34" charset="-120"/>
              </a:rPr>
              <a:t>二</a:t>
            </a:r>
            <a:r>
              <a:rPr lang="en-US" altLang="zh-TW" sz="2400" b="0" kern="100" dirty="0" smtClean="0">
                <a:solidFill>
                  <a:srgbClr val="000000"/>
                </a:solidFill>
                <a:latin typeface="Microsoft JhengHei" panose="020B0604030504040204" pitchFamily="34" charset="-120"/>
                <a:ea typeface="Microsoft JhengHei" panose="020B0604030504040204" pitchFamily="34" charset="-120"/>
              </a:rPr>
              <a:t>.</a:t>
            </a:r>
            <a:r>
              <a:rPr lang="zh-TW" altLang="en-US" sz="2400" b="0" kern="100" dirty="0" smtClean="0">
                <a:solidFill>
                  <a:srgbClr val="000000"/>
                </a:solidFill>
                <a:latin typeface="Microsoft JhengHei" panose="020B0604030504040204" pitchFamily="34" charset="-120"/>
                <a:ea typeface="Microsoft JhengHei" panose="020B0604030504040204" pitchFamily="34" charset="-120"/>
              </a:rPr>
              <a:t> 商會</a:t>
            </a:r>
            <a:r>
              <a:rPr lang="zh-TW" altLang="en-US" sz="2400" b="0" kern="100" dirty="0">
                <a:solidFill>
                  <a:srgbClr val="000000"/>
                </a:solidFill>
                <a:latin typeface="Microsoft JhengHei" panose="020B0604030504040204" pitchFamily="34" charset="-120"/>
                <a:ea typeface="Microsoft JhengHei" panose="020B0604030504040204" pitchFamily="34" charset="-120"/>
              </a:rPr>
              <a:t>貢獻服務</a:t>
            </a:r>
          </a:p>
          <a:p>
            <a:pPr algn="l">
              <a:spcBef>
                <a:spcPts val="1200"/>
              </a:spcBef>
            </a:pPr>
            <a:r>
              <a:rPr lang="zh-TW" altLang="en-US" sz="2400" b="0" kern="100" dirty="0">
                <a:solidFill>
                  <a:srgbClr val="000000"/>
                </a:solidFill>
                <a:latin typeface="Microsoft JhengHei" panose="020B0604030504040204" pitchFamily="34" charset="-120"/>
                <a:ea typeface="Microsoft JhengHei" panose="020B0604030504040204" pitchFamily="34" charset="-120"/>
              </a:rPr>
              <a:t>三</a:t>
            </a:r>
            <a:r>
              <a:rPr lang="en-US" altLang="zh-TW" sz="2400" b="0" kern="100" dirty="0" smtClean="0">
                <a:solidFill>
                  <a:srgbClr val="000000"/>
                </a:solidFill>
                <a:latin typeface="Microsoft JhengHei" panose="020B0604030504040204" pitchFamily="34" charset="-120"/>
                <a:ea typeface="Microsoft JhengHei" panose="020B0604030504040204" pitchFamily="34" charset="-120"/>
              </a:rPr>
              <a:t>.</a:t>
            </a:r>
            <a:r>
              <a:rPr lang="zh-TW" altLang="en-US" sz="2400" b="0" kern="100" dirty="0" smtClean="0">
                <a:solidFill>
                  <a:srgbClr val="000000"/>
                </a:solidFill>
                <a:latin typeface="Microsoft JhengHei" panose="020B0604030504040204" pitchFamily="34" charset="-120"/>
                <a:ea typeface="Microsoft JhengHei" panose="020B0604030504040204" pitchFamily="34" charset="-120"/>
              </a:rPr>
              <a:t> 當地</a:t>
            </a:r>
            <a:r>
              <a:rPr lang="zh-TW" altLang="en-US" sz="2400" b="0" kern="100" dirty="0">
                <a:solidFill>
                  <a:srgbClr val="000000"/>
                </a:solidFill>
                <a:latin typeface="Microsoft JhengHei" panose="020B0604030504040204" pitchFamily="34" charset="-120"/>
                <a:ea typeface="Microsoft JhengHei" panose="020B0604030504040204" pitchFamily="34" charset="-120"/>
              </a:rPr>
              <a:t>僑界影響力</a:t>
            </a:r>
          </a:p>
          <a:p>
            <a:pPr algn="l">
              <a:spcBef>
                <a:spcPts val="1200"/>
              </a:spcBef>
            </a:pPr>
            <a:r>
              <a:rPr lang="zh-TW" altLang="en-US" sz="2400" b="0" kern="100" dirty="0">
                <a:solidFill>
                  <a:srgbClr val="000000"/>
                </a:solidFill>
                <a:latin typeface="Microsoft JhengHei" panose="020B0604030504040204" pitchFamily="34" charset="-120"/>
                <a:ea typeface="Microsoft JhengHei" panose="020B0604030504040204" pitchFamily="34" charset="-120"/>
              </a:rPr>
              <a:t>四</a:t>
            </a:r>
            <a:r>
              <a:rPr lang="en-US" altLang="zh-TW" sz="2400" b="0" kern="100" dirty="0" smtClean="0">
                <a:solidFill>
                  <a:srgbClr val="000000"/>
                </a:solidFill>
                <a:latin typeface="Microsoft JhengHei" panose="020B0604030504040204" pitchFamily="34" charset="-120"/>
                <a:ea typeface="Microsoft JhengHei" panose="020B0604030504040204" pitchFamily="34" charset="-120"/>
              </a:rPr>
              <a:t>.</a:t>
            </a:r>
            <a:r>
              <a:rPr lang="zh-TW" altLang="en-US" sz="2400" b="0" kern="100" dirty="0" smtClean="0">
                <a:solidFill>
                  <a:srgbClr val="000000"/>
                </a:solidFill>
                <a:latin typeface="Microsoft JhengHei" panose="020B0604030504040204" pitchFamily="34" charset="-120"/>
                <a:ea typeface="Microsoft JhengHei" panose="020B0604030504040204" pitchFamily="34" charset="-120"/>
              </a:rPr>
              <a:t>其他</a:t>
            </a:r>
            <a:r>
              <a:rPr lang="en-US" altLang="zh-TW" sz="2400" b="0" kern="100" dirty="0">
                <a:solidFill>
                  <a:srgbClr val="000000"/>
                </a:solidFill>
                <a:latin typeface="Microsoft JhengHei" panose="020B0604030504040204" pitchFamily="34" charset="-120"/>
                <a:ea typeface="Microsoft JhengHei" panose="020B0604030504040204" pitchFamily="34" charset="-120"/>
              </a:rPr>
              <a:t>CSR</a:t>
            </a:r>
            <a:r>
              <a:rPr lang="zh-TW" altLang="en-US" sz="2400" b="0" kern="100" dirty="0">
                <a:solidFill>
                  <a:srgbClr val="000000"/>
                </a:solidFill>
                <a:latin typeface="Microsoft JhengHei" panose="020B0604030504040204" pitchFamily="34" charset="-120"/>
                <a:ea typeface="Microsoft JhengHei" panose="020B0604030504040204" pitchFamily="34" charset="-120"/>
              </a:rPr>
              <a:t>或</a:t>
            </a:r>
            <a:r>
              <a:rPr lang="en-US" altLang="zh-TW" sz="2400" b="0" kern="100" dirty="0">
                <a:solidFill>
                  <a:srgbClr val="000000"/>
                </a:solidFill>
                <a:latin typeface="Microsoft JhengHei" panose="020B0604030504040204" pitchFamily="34" charset="-120"/>
                <a:ea typeface="Microsoft JhengHei" panose="020B0604030504040204" pitchFamily="34" charset="-120"/>
              </a:rPr>
              <a:t>ESG</a:t>
            </a:r>
            <a:r>
              <a:rPr lang="zh-TW" altLang="en-US" sz="2400" b="0" kern="100" dirty="0">
                <a:solidFill>
                  <a:srgbClr val="000000"/>
                </a:solidFill>
                <a:latin typeface="Microsoft JhengHei" panose="020B0604030504040204" pitchFamily="34" charset="-120"/>
                <a:ea typeface="Microsoft JhengHei" panose="020B0604030504040204" pitchFamily="34" charset="-120"/>
              </a:rPr>
              <a:t>之實踐</a:t>
            </a: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22</a:t>
            </a:fld>
            <a:endParaRPr lang="zh-TW" altLang="en-US" dirty="0"/>
          </a:p>
        </p:txBody>
      </p:sp>
      <p:sp>
        <p:nvSpPr>
          <p:cNvPr id="2" name="文字版面配置區 3">
            <a:extLst>
              <a:ext uri="{FF2B5EF4-FFF2-40B4-BE49-F238E27FC236}">
                <a16:creationId xmlns:a16="http://schemas.microsoft.com/office/drawing/2014/main" xmlns="" id="{F7CCB721-8B54-5930-5461-C2FF8D1FADA8}"/>
              </a:ext>
            </a:extLst>
          </p:cNvPr>
          <p:cNvSpPr txBox="1">
            <a:spLocks/>
          </p:cNvSpPr>
          <p:nvPr/>
        </p:nvSpPr>
        <p:spPr>
          <a:xfrm>
            <a:off x="346356" y="1024169"/>
            <a:ext cx="9545789" cy="523208"/>
          </a:xfrm>
          <a:prstGeom prst="rect">
            <a:avLst/>
          </a:prstGeom>
        </p:spPr>
        <p:txBody>
          <a:bodyPr wrap="square" lIns="91425" tIns="45714" rIns="91425" bIns="45714">
            <a:spAutoFit/>
          </a:bodyPr>
          <a:lstStyle>
            <a:lvl1pPr marL="0" indent="0" algn="ctr" defTabSz="914252" rtl="0" eaLnBrk="1" latinLnBrk="0" hangingPunct="1">
              <a:lnSpc>
                <a:spcPct val="100000"/>
              </a:lnSpc>
              <a:spcBef>
                <a:spcPts val="0"/>
              </a:spcBef>
              <a:buFont typeface="Arial" panose="020B0604020202020204" pitchFamily="34" charset="0"/>
              <a:buNone/>
              <a:defRPr sz="3200" b="1" kern="1200">
                <a:solidFill>
                  <a:schemeClr val="accent2"/>
                </a:solidFill>
                <a:latin typeface="+mn-lt"/>
                <a:ea typeface="+mn-ea"/>
                <a:cs typeface="+mn-cs"/>
              </a:defRPr>
            </a:lvl1pPr>
            <a:lvl2pPr marL="685692" indent="-228564" algn="l" defTabSz="91425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16" indent="-228564" algn="l" defTabSz="914252"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599944"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72"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97"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25"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51"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78"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a:spcBef>
                <a:spcPts val="1200"/>
              </a:spcBef>
              <a:spcAft>
                <a:spcPts val="0"/>
              </a:spcAft>
            </a:pPr>
            <a:r>
              <a:rPr lang="zh-TW" altLang="en-US" sz="2800" kern="100" dirty="0">
                <a:solidFill>
                  <a:srgbClr val="000000"/>
                </a:solidFill>
                <a:latin typeface="Microsoft JhengHei" panose="020B0604030504040204" pitchFamily="34" charset="-120"/>
                <a:ea typeface="Microsoft JhengHei" panose="020B0604030504040204" pitchFamily="34" charset="-120"/>
              </a:rPr>
              <a:t>請以個人貢獻觀點說明，可參考以下內容</a:t>
            </a:r>
            <a:endParaRPr lang="en-US" altLang="zh-TW" sz="2800" kern="100" dirty="0">
              <a:solidFill>
                <a:srgbClr val="000000"/>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53150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23</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smtClean="0">
                <a:solidFill>
                  <a:srgbClr val="000000"/>
                </a:solidFill>
                <a:latin typeface="Microsoft JhengHei" panose="020B0604030504040204" pitchFamily="34" charset="-120"/>
                <a:ea typeface="Microsoft JhengHei" panose="020B0604030504040204" pitchFamily="34" charset="-120"/>
              </a:rPr>
              <a:t>一、</a:t>
            </a:r>
            <a:r>
              <a:rPr lang="zh-TW" altLang="en-US" sz="2000" b="1" kern="100" dirty="0">
                <a:solidFill>
                  <a:srgbClr val="000000"/>
                </a:solidFill>
                <a:latin typeface="Microsoft JhengHei" panose="020B0604030504040204" pitchFamily="34" charset="-120"/>
                <a:ea typeface="Microsoft JhengHei" panose="020B0604030504040204" pitchFamily="34" charset="-120"/>
              </a:rPr>
              <a:t>在產業、區域市場有重要地位</a:t>
            </a:r>
          </a:p>
        </p:txBody>
      </p:sp>
      <p:sp>
        <p:nvSpPr>
          <p:cNvPr id="12" name="標題 1">
            <a:extLst>
              <a:ext uri="{FF2B5EF4-FFF2-40B4-BE49-F238E27FC236}">
                <a16:creationId xmlns:a16="http://schemas.microsoft.com/office/drawing/2014/main" xmlns="" id="{610F047B-278F-CAFC-E69E-8ADC4E5FAE00}"/>
              </a:ext>
            </a:extLst>
          </p:cNvPr>
          <p:cNvSpPr>
            <a:spLocks noGrp="1"/>
          </p:cNvSpPr>
          <p:nvPr>
            <p:ph type="title"/>
          </p:nvPr>
        </p:nvSpPr>
        <p:spPr>
          <a:xfrm>
            <a:off x="0" y="221677"/>
            <a:ext cx="12192000" cy="623455"/>
          </a:xfrm>
        </p:spPr>
        <p:txBody>
          <a:bodyPr>
            <a:normAutofit fontScale="90000"/>
          </a:bodyPr>
          <a:lstStyle/>
          <a:p>
            <a:pPr algn="ct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參、影響力 </a:t>
            </a:r>
            <a:endParaRPr lang="zh-TW" altLang="en-US" sz="4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64464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24</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smtClean="0">
                <a:solidFill>
                  <a:srgbClr val="000000"/>
                </a:solidFill>
                <a:latin typeface="Microsoft JhengHei" panose="020B0604030504040204" pitchFamily="34" charset="-120"/>
                <a:ea typeface="Microsoft JhengHei" panose="020B0604030504040204" pitchFamily="34" charset="-120"/>
              </a:rPr>
              <a:t>二、</a:t>
            </a:r>
            <a:r>
              <a:rPr lang="zh-TW" altLang="en-US" sz="2000" b="1" kern="100" dirty="0">
                <a:solidFill>
                  <a:srgbClr val="000000"/>
                </a:solidFill>
                <a:latin typeface="Microsoft JhengHei" panose="020B0604030504040204" pitchFamily="34" charset="-120"/>
                <a:ea typeface="Microsoft JhengHei" panose="020B0604030504040204" pitchFamily="34" charset="-120"/>
              </a:rPr>
              <a:t>商會貢獻服務</a:t>
            </a:r>
            <a:endParaRPr lang="en-US" altLang="zh-TW" sz="2000" b="1" kern="100" dirty="0">
              <a:solidFill>
                <a:srgbClr val="000000"/>
              </a:solidFill>
              <a:latin typeface="Microsoft JhengHei" panose="020B0604030504040204" pitchFamily="34" charset="-120"/>
              <a:ea typeface="Microsoft JhengHei" panose="020B0604030504040204" pitchFamily="34" charset="-120"/>
            </a:endParaRPr>
          </a:p>
        </p:txBody>
      </p:sp>
      <p:sp>
        <p:nvSpPr>
          <p:cNvPr id="12" name="標題 1">
            <a:extLst>
              <a:ext uri="{FF2B5EF4-FFF2-40B4-BE49-F238E27FC236}">
                <a16:creationId xmlns:a16="http://schemas.microsoft.com/office/drawing/2014/main" xmlns="" id="{610F047B-278F-CAFC-E69E-8ADC4E5FAE00}"/>
              </a:ext>
            </a:extLst>
          </p:cNvPr>
          <p:cNvSpPr>
            <a:spLocks noGrp="1"/>
          </p:cNvSpPr>
          <p:nvPr>
            <p:ph type="title"/>
          </p:nvPr>
        </p:nvSpPr>
        <p:spPr>
          <a:xfrm>
            <a:off x="0" y="221677"/>
            <a:ext cx="12192000" cy="623455"/>
          </a:xfrm>
        </p:spPr>
        <p:txBody>
          <a:bodyPr>
            <a:normAutofit fontScale="90000"/>
          </a:bodyPr>
          <a:lstStyle/>
          <a:p>
            <a:pPr algn="ct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參、影響力 </a:t>
            </a:r>
            <a:endParaRPr lang="zh-TW" altLang="en-US" sz="4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63680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25</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024374"/>
            <a:ext cx="9875520" cy="400110"/>
          </a:xfrm>
          <a:prstGeom prst="rect">
            <a:avLst/>
          </a:prstGeom>
          <a:noFill/>
        </p:spPr>
        <p:txBody>
          <a:bodyPr wrap="square">
            <a:spAutoFit/>
          </a:bodyPr>
          <a:lstStyle/>
          <a:p>
            <a:pPr lvl="0">
              <a:spcBef>
                <a:spcPts val="1200"/>
              </a:spcBef>
            </a:pPr>
            <a:r>
              <a:rPr lang="zh-TW" altLang="en-US" sz="2000" b="1" kern="100" dirty="0" smtClean="0">
                <a:solidFill>
                  <a:srgbClr val="000000"/>
                </a:solidFill>
                <a:latin typeface="Microsoft JhengHei" panose="020B0604030504040204" pitchFamily="34" charset="-120"/>
                <a:ea typeface="Microsoft JhengHei" panose="020B0604030504040204" pitchFamily="34" charset="-120"/>
              </a:rPr>
              <a:t>三、</a:t>
            </a:r>
            <a:r>
              <a:rPr lang="zh-TW" altLang="en-US" sz="2000" b="1" kern="100" dirty="0">
                <a:solidFill>
                  <a:srgbClr val="000000"/>
                </a:solidFill>
                <a:latin typeface="Microsoft JhengHei" panose="020B0604030504040204" pitchFamily="34" charset="-120"/>
                <a:ea typeface="Microsoft JhengHei" panose="020B0604030504040204" pitchFamily="34" charset="-120"/>
              </a:rPr>
              <a:t>當地僑界影響力</a:t>
            </a:r>
            <a:endParaRPr lang="en-US" altLang="zh-TW" sz="2000" b="1" kern="100" dirty="0">
              <a:solidFill>
                <a:srgbClr val="000000"/>
              </a:solidFill>
              <a:latin typeface="Microsoft JhengHei" panose="020B0604030504040204" pitchFamily="34" charset="-120"/>
              <a:ea typeface="Microsoft JhengHei" panose="020B0604030504040204" pitchFamily="34" charset="-120"/>
            </a:endParaRPr>
          </a:p>
        </p:txBody>
      </p:sp>
      <p:sp>
        <p:nvSpPr>
          <p:cNvPr id="12" name="標題 1">
            <a:extLst>
              <a:ext uri="{FF2B5EF4-FFF2-40B4-BE49-F238E27FC236}">
                <a16:creationId xmlns:a16="http://schemas.microsoft.com/office/drawing/2014/main" xmlns="" id="{610F047B-278F-CAFC-E69E-8ADC4E5FAE00}"/>
              </a:ext>
            </a:extLst>
          </p:cNvPr>
          <p:cNvSpPr>
            <a:spLocks noGrp="1"/>
          </p:cNvSpPr>
          <p:nvPr>
            <p:ph type="title"/>
          </p:nvPr>
        </p:nvSpPr>
        <p:spPr>
          <a:xfrm>
            <a:off x="0" y="221677"/>
            <a:ext cx="12192000" cy="623455"/>
          </a:xfrm>
        </p:spPr>
        <p:txBody>
          <a:bodyPr>
            <a:normAutofit fontScale="90000"/>
          </a:bodyPr>
          <a:lstStyle/>
          <a:p>
            <a:pPr algn="ct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參、影響力 </a:t>
            </a:r>
            <a:endParaRPr lang="zh-TW" altLang="en-US" sz="4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65717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895595"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26</a:t>
            </a:fld>
            <a:endParaRPr lang="zh-TW" altLang="en-US" dirty="0"/>
          </a:p>
        </p:txBody>
      </p:sp>
      <p:grpSp>
        <p:nvGrpSpPr>
          <p:cNvPr id="3" name="群組 2">
            <a:extLst>
              <a:ext uri="{FF2B5EF4-FFF2-40B4-BE49-F238E27FC236}">
                <a16:creationId xmlns:a16="http://schemas.microsoft.com/office/drawing/2014/main" xmlns="" id="{A9A64A0C-DF44-2247-6AB4-747882B6AEB7}"/>
              </a:ext>
            </a:extLst>
          </p:cNvPr>
          <p:cNvGrpSpPr/>
          <p:nvPr/>
        </p:nvGrpSpPr>
        <p:grpSpPr>
          <a:xfrm>
            <a:off x="10799631" y="313801"/>
            <a:ext cx="1097280" cy="1491965"/>
            <a:chOff x="10817048" y="288422"/>
            <a:chExt cx="1097280" cy="1491965"/>
          </a:xfrm>
        </p:grpSpPr>
        <p:sp>
          <p:nvSpPr>
            <p:cNvPr id="4" name="文字方塊 3">
              <a:extLst>
                <a:ext uri="{FF2B5EF4-FFF2-40B4-BE49-F238E27FC236}">
                  <a16:creationId xmlns:a16="http://schemas.microsoft.com/office/drawing/2014/main" xmlns="" id="{0DB4262B-5534-6844-0BFC-98BAB91497E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93383" y="1059784"/>
            <a:ext cx="9875520" cy="400110"/>
          </a:xfrm>
          <a:prstGeom prst="rect">
            <a:avLst/>
          </a:prstGeom>
          <a:noFill/>
        </p:spPr>
        <p:txBody>
          <a:bodyPr wrap="square">
            <a:spAutoFit/>
          </a:bodyPr>
          <a:lstStyle/>
          <a:p>
            <a:pPr lvl="0">
              <a:spcBef>
                <a:spcPts val="1200"/>
              </a:spcBef>
            </a:pPr>
            <a:r>
              <a:rPr lang="zh-TW" altLang="en-US" sz="2000" b="1" kern="100" dirty="0" smtClean="0">
                <a:solidFill>
                  <a:srgbClr val="000000"/>
                </a:solidFill>
                <a:latin typeface="Microsoft JhengHei" panose="020B0604030504040204" pitchFamily="34" charset="-120"/>
                <a:ea typeface="Microsoft JhengHei" panose="020B0604030504040204" pitchFamily="34" charset="-120"/>
              </a:rPr>
              <a:t>四、</a:t>
            </a:r>
            <a:r>
              <a:rPr lang="zh-TW" altLang="en-US" sz="2000" b="1" kern="100" dirty="0">
                <a:solidFill>
                  <a:srgbClr val="000000"/>
                </a:solidFill>
                <a:latin typeface="Microsoft JhengHei" panose="020B0604030504040204" pitchFamily="34" charset="-120"/>
                <a:ea typeface="Microsoft JhengHei" panose="020B0604030504040204" pitchFamily="34" charset="-120"/>
              </a:rPr>
              <a:t>其他</a:t>
            </a:r>
            <a:r>
              <a:rPr lang="en-GB" altLang="zh-TW" sz="2000" b="1" kern="100" dirty="0">
                <a:solidFill>
                  <a:srgbClr val="000000"/>
                </a:solidFill>
                <a:latin typeface="Microsoft JhengHei" panose="020B0604030504040204" pitchFamily="34" charset="-120"/>
                <a:ea typeface="Microsoft JhengHei" panose="020B0604030504040204" pitchFamily="34" charset="-120"/>
              </a:rPr>
              <a:t>CSR</a:t>
            </a:r>
            <a:r>
              <a:rPr lang="zh-TW" altLang="en-US" sz="2000" b="1" kern="100" dirty="0">
                <a:solidFill>
                  <a:srgbClr val="000000"/>
                </a:solidFill>
                <a:latin typeface="Microsoft JhengHei" panose="020B0604030504040204" pitchFamily="34" charset="-120"/>
                <a:ea typeface="Microsoft JhengHei" panose="020B0604030504040204" pitchFamily="34" charset="-120"/>
              </a:rPr>
              <a:t>或</a:t>
            </a:r>
            <a:r>
              <a:rPr lang="en-GB" altLang="zh-TW" sz="2000" b="1" kern="100" dirty="0">
                <a:solidFill>
                  <a:srgbClr val="000000"/>
                </a:solidFill>
                <a:latin typeface="Microsoft JhengHei" panose="020B0604030504040204" pitchFamily="34" charset="-120"/>
                <a:ea typeface="Microsoft JhengHei" panose="020B0604030504040204" pitchFamily="34" charset="-120"/>
              </a:rPr>
              <a:t>ESG</a:t>
            </a:r>
            <a:r>
              <a:rPr lang="zh-TW" altLang="en-US" sz="2000" b="1" kern="100" dirty="0">
                <a:solidFill>
                  <a:srgbClr val="000000"/>
                </a:solidFill>
                <a:latin typeface="Microsoft JhengHei" panose="020B0604030504040204" pitchFamily="34" charset="-120"/>
                <a:ea typeface="Microsoft JhengHei" panose="020B0604030504040204" pitchFamily="34" charset="-120"/>
              </a:rPr>
              <a:t>之實踐</a:t>
            </a:r>
            <a:endParaRPr lang="en-US" altLang="zh-TW" sz="2000" b="1" kern="100" dirty="0">
              <a:solidFill>
                <a:srgbClr val="000000"/>
              </a:solidFill>
              <a:latin typeface="Microsoft JhengHei" panose="020B0604030504040204" pitchFamily="34" charset="-120"/>
              <a:ea typeface="Microsoft JhengHei" panose="020B0604030504040204" pitchFamily="34" charset="-120"/>
            </a:endParaRPr>
          </a:p>
        </p:txBody>
      </p:sp>
      <p:sp>
        <p:nvSpPr>
          <p:cNvPr id="12" name="標題 1">
            <a:extLst>
              <a:ext uri="{FF2B5EF4-FFF2-40B4-BE49-F238E27FC236}">
                <a16:creationId xmlns:a16="http://schemas.microsoft.com/office/drawing/2014/main" xmlns="" id="{610F047B-278F-CAFC-E69E-8ADC4E5FAE00}"/>
              </a:ext>
            </a:extLst>
          </p:cNvPr>
          <p:cNvSpPr>
            <a:spLocks noGrp="1"/>
          </p:cNvSpPr>
          <p:nvPr>
            <p:ph type="title"/>
          </p:nvPr>
        </p:nvSpPr>
        <p:spPr>
          <a:xfrm>
            <a:off x="0" y="221677"/>
            <a:ext cx="12192000" cy="623455"/>
          </a:xfrm>
        </p:spPr>
        <p:txBody>
          <a:bodyPr>
            <a:normAutofit fontScale="90000"/>
          </a:bodyPr>
          <a:lstStyle/>
          <a:p>
            <a:pPr algn="ctr"/>
            <a:r>
              <a:rPr lang="zh-TW" altLang="en-US" b="1" dirty="0">
                <a:solidFill>
                  <a:schemeClr val="tx1">
                    <a:lumMod val="95000"/>
                    <a:lumOff val="5000"/>
                  </a:schemeClr>
                </a:solidFill>
                <a:latin typeface="微軟正黑體" panose="020B0604030504040204" pitchFamily="34" charset="-120"/>
                <a:ea typeface="微軟正黑體" panose="020B0604030504040204" pitchFamily="34" charset="-120"/>
              </a:rPr>
              <a:t>參、影響力 </a:t>
            </a:r>
            <a:endParaRPr lang="zh-TW" altLang="en-US" sz="4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90965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spcBef>
                <a:spcPts val="1200"/>
              </a:spcBef>
              <a:buNone/>
            </a:pPr>
            <a:r>
              <a:rPr lang="zh-TW" altLang="zh-TW" sz="2000" b="1" dirty="0"/>
              <a:t>□</a:t>
            </a:r>
            <a:r>
              <a:rPr lang="zh-TW" altLang="en-US" sz="2000" b="1" kern="100" dirty="0" smtClean="0">
                <a:solidFill>
                  <a:srgbClr val="000000"/>
                </a:solidFill>
                <a:latin typeface="Microsoft JhengHei" panose="020B0604030504040204" pitchFamily="34" charset="-120"/>
                <a:ea typeface="Microsoft JhengHei" panose="020B0604030504040204" pitchFamily="34" charset="-120"/>
              </a:rPr>
              <a:t>無</a:t>
            </a:r>
            <a:endParaRPr lang="en-US" altLang="zh-TW" sz="2000" b="1" kern="100" dirty="0">
              <a:solidFill>
                <a:srgbClr val="000000"/>
              </a:solidFill>
              <a:latin typeface="Microsoft JhengHei" panose="020B0604030504040204" pitchFamily="34" charset="-120"/>
              <a:ea typeface="Microsoft JhengHei" panose="020B0604030504040204" pitchFamily="34" charset="-120"/>
            </a:endParaRPr>
          </a:p>
          <a:p>
            <a:pPr marL="0" indent="0">
              <a:spcBef>
                <a:spcPts val="1200"/>
              </a:spcBef>
              <a:buNone/>
            </a:pPr>
            <a:r>
              <a:rPr lang="zh-TW" altLang="zh-TW" sz="2000" b="1" dirty="0"/>
              <a:t>□</a:t>
            </a:r>
            <a:r>
              <a:rPr lang="zh-TW" altLang="en-US" sz="2000" b="1" kern="100" dirty="0" smtClean="0">
                <a:solidFill>
                  <a:srgbClr val="000000"/>
                </a:solidFill>
                <a:latin typeface="Microsoft JhengHei" panose="020B0604030504040204" pitchFamily="34" charset="-120"/>
                <a:ea typeface="Microsoft JhengHei" panose="020B0604030504040204" pitchFamily="34" charset="-120"/>
              </a:rPr>
              <a:t>有</a:t>
            </a:r>
            <a:r>
              <a:rPr lang="zh-TW" altLang="en-US" sz="2000" b="1" kern="100" dirty="0">
                <a:solidFill>
                  <a:srgbClr val="000000"/>
                </a:solidFill>
                <a:latin typeface="Microsoft JhengHei" panose="020B0604030504040204" pitchFamily="34" charset="-120"/>
                <a:ea typeface="Microsoft JhengHei" panose="020B0604030504040204" pitchFamily="34" charset="-120"/>
              </a:rPr>
              <a:t>，說明如下：</a:t>
            </a:r>
          </a:p>
        </p:txBody>
      </p:sp>
      <p:sp>
        <p:nvSpPr>
          <p:cNvPr id="4" name="投影片編號版面配置區 3"/>
          <p:cNvSpPr>
            <a:spLocks noGrp="1"/>
          </p:cNvSpPr>
          <p:nvPr>
            <p:ph type="sldNum" sz="quarter" idx="12"/>
          </p:nvPr>
        </p:nvSpPr>
        <p:spPr/>
        <p:txBody>
          <a:bodyPr/>
          <a:lstStyle/>
          <a:p>
            <a:fld id="{DDB5C3A1-8214-46F2-8F43-54B769C7BFC8}" type="slidenum">
              <a:rPr lang="zh-TW" altLang="en-US" smtClean="0"/>
              <a:t>27</a:t>
            </a:fld>
            <a:endParaRPr lang="zh-TW" altLang="en-US" dirty="0"/>
          </a:p>
        </p:txBody>
      </p:sp>
      <p:sp>
        <p:nvSpPr>
          <p:cNvPr id="5" name="標題 1">
            <a:extLst>
              <a:ext uri="{FF2B5EF4-FFF2-40B4-BE49-F238E27FC236}">
                <a16:creationId xmlns:a16="http://schemas.microsoft.com/office/drawing/2014/main" xmlns="" id="{610F047B-278F-CAFC-E69E-8ADC4E5FAE00}"/>
              </a:ext>
            </a:extLst>
          </p:cNvPr>
          <p:cNvSpPr>
            <a:spLocks noGrp="1"/>
          </p:cNvSpPr>
          <p:nvPr>
            <p:ph type="title"/>
          </p:nvPr>
        </p:nvSpPr>
        <p:spPr/>
        <p:txBody>
          <a:bodyPr>
            <a:normAutofit/>
          </a:bodyPr>
          <a:lstStyle/>
          <a:p>
            <a:pPr algn="ct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肆、加分項目 </a:t>
            </a:r>
            <a:endParaRPr lang="zh-TW" altLang="en-US" sz="4000" dirty="0">
              <a:latin typeface="微軟正黑體" panose="020B0604030504040204" pitchFamily="34" charset="-120"/>
              <a:ea typeface="微軟正黑體" panose="020B0604030504040204" pitchFamily="34" charset="-120"/>
            </a:endParaRPr>
          </a:p>
        </p:txBody>
      </p:sp>
      <p:cxnSp>
        <p:nvCxnSpPr>
          <p:cNvPr id="8" name="直線接點 7"/>
          <p:cNvCxnSpPr/>
          <p:nvPr/>
        </p:nvCxnSpPr>
        <p:spPr>
          <a:xfrm>
            <a:off x="2808509" y="1309899"/>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圖片 8">
            <a:extLst>
              <a:ext uri="{FF2B5EF4-FFF2-40B4-BE49-F238E27FC236}">
                <a16:creationId xmlns:a16="http://schemas.microsoft.com/office/drawing/2014/main" xmlns="" id="{C0526390-1433-36BC-FF08-C8DEDB2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sp>
        <p:nvSpPr>
          <p:cNvPr id="10" name="文字方塊 9">
            <a:extLst>
              <a:ext uri="{FF2B5EF4-FFF2-40B4-BE49-F238E27FC236}">
                <a16:creationId xmlns:a16="http://schemas.microsoft.com/office/drawing/2014/main" xmlns="" id="{0DB4262B-5534-6844-0BFC-98BAB91497EE}"/>
              </a:ext>
            </a:extLst>
          </p:cNvPr>
          <p:cNvSpPr txBox="1"/>
          <p:nvPr/>
        </p:nvSpPr>
        <p:spPr>
          <a:xfrm>
            <a:off x="10799631" y="313801"/>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spTree>
    <p:extLst>
      <p:ext uri="{BB962C8B-B14F-4D97-AF65-F5344CB8AC3E}">
        <p14:creationId xmlns:p14="http://schemas.microsoft.com/office/powerpoint/2010/main" val="154280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2</a:t>
            </a:fld>
            <a:endParaRPr lang="zh-TW" altLang="en-US" dirty="0"/>
          </a:p>
        </p:txBody>
      </p:sp>
      <p:sp>
        <p:nvSpPr>
          <p:cNvPr id="5" name="文字版面配置區 1">
            <a:extLst>
              <a:ext uri="{FF2B5EF4-FFF2-40B4-BE49-F238E27FC236}">
                <a16:creationId xmlns:a16="http://schemas.microsoft.com/office/drawing/2014/main" xmlns="" id="{EA6A086E-975F-4D57-A7CB-2C578F3DE995}"/>
              </a:ext>
            </a:extLst>
          </p:cNvPr>
          <p:cNvSpPr txBox="1">
            <a:spLocks/>
          </p:cNvSpPr>
          <p:nvPr/>
        </p:nvSpPr>
        <p:spPr>
          <a:xfrm>
            <a:off x="263527" y="240711"/>
            <a:ext cx="11664951" cy="584763"/>
          </a:xfrm>
          <a:prstGeom prst="rect">
            <a:avLst/>
          </a:prstGeom>
        </p:spPr>
        <p:txBody>
          <a:bodyPr vert="horz" lIns="91440" tIns="45720" rIns="91440" bIns="45720" rtlCol="0" anchor="ctr"/>
          <a:lstStyle>
            <a:defPPr>
              <a:defRPr lang="zh-TW"/>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rPr>
              <a:t>公司名稱</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rPr>
              <a:t>中</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rPr>
              <a:t>英</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rPr>
              <a:t>)</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cs typeface="+mj-cs"/>
            </a:endParaRPr>
          </a:p>
        </p:txBody>
      </p:sp>
      <p:sp>
        <p:nvSpPr>
          <p:cNvPr id="6" name="矩形 13">
            <a:extLst>
              <a:ext uri="{FF2B5EF4-FFF2-40B4-BE49-F238E27FC236}">
                <a16:creationId xmlns:a16="http://schemas.microsoft.com/office/drawing/2014/main" xmlns="" id="{C4114673-E42A-41B0-A397-03AA6F77FEBC}"/>
              </a:ext>
            </a:extLst>
          </p:cNvPr>
          <p:cNvSpPr/>
          <p:nvPr/>
        </p:nvSpPr>
        <p:spPr>
          <a:xfrm>
            <a:off x="425089" y="984390"/>
            <a:ext cx="3240000" cy="487185"/>
          </a:xfrm>
          <a:prstGeom prst="rect">
            <a:avLst/>
          </a:prstGeom>
        </p:spPr>
        <p:txBody>
          <a:bodyPr wrap="none">
            <a:spAutoFit/>
          </a:bodyPr>
          <a:lstStyle/>
          <a:p>
            <a:pPr marL="0" marR="0" lvl="0" indent="0" algn="l" defTabSz="914400" rtl="0" eaLnBrk="1" fontAlgn="auto" latinLnBrk="0" hangingPunct="1">
              <a:lnSpc>
                <a:spcPct val="130000"/>
              </a:lnSpc>
              <a:spcBef>
                <a:spcPts val="600"/>
              </a:spcBef>
              <a:spcAft>
                <a:spcPts val="0"/>
              </a:spcAft>
              <a:buClrTx/>
              <a:buSzTx/>
              <a:buFontTx/>
              <a:buNone/>
              <a:tabLst/>
              <a:defRPr/>
            </a:pPr>
            <a:r>
              <a:rPr kumimoji="1" lang="zh-TW" altLang="en-US" sz="2200" kern="0" dirty="0">
                <a:solidFill>
                  <a:srgbClr val="FF0000"/>
                </a:solidFill>
                <a:latin typeface="Microsoft JhengHei" panose="020B0604030504040204" pitchFamily="34" charset="-120"/>
                <a:ea typeface="Microsoft JhengHei" panose="020B0604030504040204" pitchFamily="34" charset="-120"/>
                <a:cs typeface="+mn-ea"/>
                <a:sym typeface="+mn-lt"/>
              </a:rPr>
              <a:t>姓名</a:t>
            </a:r>
            <a:r>
              <a:rPr kumimoji="1" lang="en-US" altLang="zh-TW" sz="2200" kern="0" dirty="0">
                <a:solidFill>
                  <a:srgbClr val="FF0000"/>
                </a:solidFill>
                <a:latin typeface="Microsoft JhengHei" panose="020B0604030504040204" pitchFamily="34" charset="-120"/>
                <a:ea typeface="Microsoft JhengHei" panose="020B0604030504040204" pitchFamily="34" charset="-120"/>
                <a:cs typeface="+mn-ea"/>
                <a:sym typeface="+mn-lt"/>
              </a:rPr>
              <a:t>/</a:t>
            </a:r>
            <a:r>
              <a:rPr kumimoji="1" lang="zh-TW" altLang="en-US" sz="2200" kern="0" dirty="0">
                <a:solidFill>
                  <a:srgbClr val="FF0000"/>
                </a:solidFill>
                <a:latin typeface="Microsoft JhengHei" panose="020B0604030504040204" pitchFamily="34" charset="-120"/>
                <a:ea typeface="Microsoft JhengHei" panose="020B0604030504040204" pitchFamily="34" charset="-120"/>
                <a:cs typeface="+mn-ea"/>
                <a:sym typeface="+mn-lt"/>
              </a:rPr>
              <a:t>職稱</a:t>
            </a:r>
            <a:r>
              <a:rPr kumimoji="1" lang="en-US" altLang="zh-TW" sz="2200" kern="0" dirty="0">
                <a:solidFill>
                  <a:srgbClr val="FF0000"/>
                </a:solidFill>
                <a:latin typeface="Microsoft JhengHei" panose="020B0604030504040204" pitchFamily="34" charset="-120"/>
                <a:ea typeface="Microsoft JhengHei" panose="020B0604030504040204" pitchFamily="34" charset="-120"/>
                <a:cs typeface="+mn-ea"/>
                <a:sym typeface="+mn-lt"/>
              </a:rPr>
              <a:t>/</a:t>
            </a:r>
            <a:r>
              <a:rPr kumimoji="1" lang="zh-TW" altLang="en-US" sz="2200" kern="0" dirty="0">
                <a:solidFill>
                  <a:srgbClr val="FF0000"/>
                </a:solidFill>
                <a:latin typeface="Microsoft JhengHei" panose="020B0604030504040204" pitchFamily="34" charset="-120"/>
                <a:ea typeface="Microsoft JhengHei" panose="020B0604030504040204" pitchFamily="34" charset="-120"/>
                <a:cs typeface="+mn-ea"/>
                <a:sym typeface="+mn-lt"/>
              </a:rPr>
              <a:t>現職年資</a:t>
            </a:r>
            <a:r>
              <a:rPr kumimoji="1" lang="en-US" altLang="zh-TW" sz="2200" kern="0" dirty="0">
                <a:solidFill>
                  <a:srgbClr val="FF0000"/>
                </a:solidFill>
                <a:latin typeface="Microsoft JhengHei" panose="020B0604030504040204" pitchFamily="34" charset="-120"/>
                <a:ea typeface="Microsoft JhengHei" panose="020B0604030504040204" pitchFamily="34" charset="-120"/>
                <a:cs typeface="+mn-ea"/>
                <a:sym typeface="+mn-lt"/>
              </a:rPr>
              <a:t>/</a:t>
            </a:r>
            <a:r>
              <a:rPr kumimoji="1" lang="zh-TW" altLang="en-US" sz="2200" kern="0" dirty="0">
                <a:solidFill>
                  <a:srgbClr val="FF0000"/>
                </a:solidFill>
                <a:latin typeface="Microsoft JhengHei" panose="020B0604030504040204" pitchFamily="34" charset="-120"/>
                <a:ea typeface="Microsoft JhengHei" panose="020B0604030504040204" pitchFamily="34" charset="-120"/>
                <a:cs typeface="+mn-ea"/>
                <a:sym typeface="+mn-lt"/>
              </a:rPr>
              <a:t>年齡</a:t>
            </a:r>
          </a:p>
        </p:txBody>
      </p:sp>
      <p:sp>
        <p:nvSpPr>
          <p:cNvPr id="7" name="文字方塊 16">
            <a:extLst>
              <a:ext uri="{FF2B5EF4-FFF2-40B4-BE49-F238E27FC236}">
                <a16:creationId xmlns:a16="http://schemas.microsoft.com/office/drawing/2014/main" xmlns="" id="{CD66F91D-58B4-42AE-841E-CFFC9010E66D}"/>
              </a:ext>
            </a:extLst>
          </p:cNvPr>
          <p:cNvSpPr txBox="1"/>
          <p:nvPr/>
        </p:nvSpPr>
        <p:spPr>
          <a:xfrm>
            <a:off x="425089" y="1485382"/>
            <a:ext cx="3095519" cy="489558"/>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tabLst/>
              <a:defRPr/>
            </a:pPr>
            <a:r>
              <a:rPr kumimoji="1" lang="zh-TW" altLang="en-US" sz="2200" kern="0" dirty="0">
                <a:solidFill>
                  <a:srgbClr val="FF0000"/>
                </a:solidFill>
                <a:latin typeface="Microsoft JhengHei" panose="020B0604030504040204" pitchFamily="34" charset="-120"/>
                <a:ea typeface="Microsoft JhengHei" panose="020B0604030504040204" pitchFamily="34" charset="-120"/>
                <a:cs typeface="+mn-ea"/>
                <a:sym typeface="+mn-lt"/>
              </a:rPr>
              <a:t>國家</a:t>
            </a:r>
            <a:r>
              <a:rPr kumimoji="1" lang="en-US" altLang="zh-TW" sz="2200" kern="0" dirty="0">
                <a:solidFill>
                  <a:srgbClr val="FF0000"/>
                </a:solidFill>
                <a:latin typeface="Microsoft JhengHei" panose="020B0604030504040204" pitchFamily="34" charset="-120"/>
                <a:ea typeface="Microsoft JhengHei" panose="020B0604030504040204" pitchFamily="34" charset="-120"/>
                <a:cs typeface="+mn-ea"/>
                <a:sym typeface="+mn-lt"/>
              </a:rPr>
              <a:t>/</a:t>
            </a:r>
            <a:r>
              <a:rPr kumimoji="1" lang="zh-TW" altLang="en-US" sz="2200" kern="0" dirty="0">
                <a:solidFill>
                  <a:srgbClr val="FF0000"/>
                </a:solidFill>
                <a:latin typeface="Microsoft JhengHei" panose="020B0604030504040204" pitchFamily="34" charset="-120"/>
                <a:ea typeface="Microsoft JhengHei" panose="020B0604030504040204" pitchFamily="34" charset="-120"/>
                <a:cs typeface="+mn-ea"/>
                <a:sym typeface="+mn-lt"/>
              </a:rPr>
              <a:t>產業</a:t>
            </a:r>
            <a:endParaRPr kumimoji="1" lang="en-US" altLang="zh-TW" sz="2200" kern="0" dirty="0">
              <a:solidFill>
                <a:srgbClr val="FF0000"/>
              </a:solidFill>
              <a:latin typeface="Microsoft JhengHei" panose="020B0604030504040204" pitchFamily="34" charset="-120"/>
              <a:ea typeface="Microsoft JhengHei" panose="020B0604030504040204" pitchFamily="34" charset="-120"/>
              <a:cs typeface="+mn-ea"/>
              <a:sym typeface="+mn-lt"/>
            </a:endParaRPr>
          </a:p>
        </p:txBody>
      </p:sp>
      <p:sp>
        <p:nvSpPr>
          <p:cNvPr id="8" name="文字方塊 19">
            <a:extLst>
              <a:ext uri="{FF2B5EF4-FFF2-40B4-BE49-F238E27FC236}">
                <a16:creationId xmlns:a16="http://schemas.microsoft.com/office/drawing/2014/main" xmlns="" id="{E6388158-99B4-4582-86FA-273B6DF2E138}"/>
              </a:ext>
            </a:extLst>
          </p:cNvPr>
          <p:cNvSpPr txBox="1"/>
          <p:nvPr/>
        </p:nvSpPr>
        <p:spPr>
          <a:xfrm>
            <a:off x="425088" y="3003493"/>
            <a:ext cx="3240000" cy="84946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tabLst/>
              <a:defRPr/>
            </a:pPr>
            <a:r>
              <a:rPr kumimoji="1" lang="zh-TW" altLang="en-US"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事業內容</a:t>
            </a:r>
            <a:r>
              <a:rPr kumimoji="1" lang="en-US" altLang="zh-TW"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a:t>
            </a:r>
            <a:r>
              <a:rPr kumimoji="1" lang="zh-TW" altLang="en-US"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優勢</a:t>
            </a:r>
            <a:r>
              <a:rPr kumimoji="1" lang="en-US" altLang="zh-TW"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a:t>
            </a:r>
            <a:r>
              <a:rPr kumimoji="1" lang="zh-TW" altLang="en-US"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特色：</a:t>
            </a:r>
            <a:endParaRPr kumimoji="1" lang="en-US" altLang="zh-TW"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endParaRPr>
          </a:p>
          <a:p>
            <a:r>
              <a:rPr lang="en-US" altLang="zh-TW" dirty="0">
                <a:solidFill>
                  <a:srgbClr val="FF0000"/>
                </a:solidFill>
                <a:latin typeface="Microsoft JhengHei" panose="020B0604030504040204" pitchFamily="34" charset="-120"/>
                <a:ea typeface="Microsoft JhengHei" panose="020B0604030504040204" pitchFamily="34" charset="-120"/>
              </a:rPr>
              <a:t>(</a:t>
            </a:r>
            <a:r>
              <a:rPr lang="zh-TW" altLang="en-US" dirty="0">
                <a:solidFill>
                  <a:srgbClr val="FF0000"/>
                </a:solidFill>
                <a:latin typeface="Microsoft JhengHei" panose="020B0604030504040204" pitchFamily="34" charset="-120"/>
                <a:ea typeface="Microsoft JhengHei" panose="020B0604030504040204" pitchFamily="34" charset="-120"/>
              </a:rPr>
              <a:t>中英文擇一寫</a:t>
            </a:r>
            <a:r>
              <a:rPr lang="en-US" altLang="zh-TW" dirty="0">
                <a:solidFill>
                  <a:srgbClr val="FF0000"/>
                </a:solidFill>
                <a:latin typeface="Microsoft JhengHei" panose="020B0604030504040204" pitchFamily="34" charset="-120"/>
                <a:ea typeface="Microsoft JhengHei" panose="020B0604030504040204" pitchFamily="34" charset="-120"/>
              </a:rPr>
              <a:t>) </a:t>
            </a:r>
          </a:p>
        </p:txBody>
      </p:sp>
      <p:sp>
        <p:nvSpPr>
          <p:cNvPr id="9" name="文字方塊 20">
            <a:extLst>
              <a:ext uri="{FF2B5EF4-FFF2-40B4-BE49-F238E27FC236}">
                <a16:creationId xmlns:a16="http://schemas.microsoft.com/office/drawing/2014/main" xmlns="" id="{79118D59-5214-42FE-8F76-07900779BA4C}"/>
              </a:ext>
            </a:extLst>
          </p:cNvPr>
          <p:cNvSpPr txBox="1"/>
          <p:nvPr/>
        </p:nvSpPr>
        <p:spPr>
          <a:xfrm>
            <a:off x="425088" y="4790099"/>
            <a:ext cx="3240000" cy="84946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tabLst/>
              <a:defRPr/>
            </a:pPr>
            <a:r>
              <a:rPr kumimoji="1" lang="zh-TW" altLang="en-US"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個人具體貢獻：</a:t>
            </a:r>
            <a:endParaRPr kumimoji="1" lang="en-US" altLang="zh-TW"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endParaRPr>
          </a:p>
          <a:p>
            <a:r>
              <a:rPr lang="en-US" altLang="zh-TW" dirty="0">
                <a:solidFill>
                  <a:srgbClr val="FF0000"/>
                </a:solidFill>
                <a:latin typeface="Microsoft JhengHei" panose="020B0604030504040204" pitchFamily="34" charset="-120"/>
                <a:ea typeface="Microsoft JhengHei" panose="020B0604030504040204" pitchFamily="34" charset="-120"/>
              </a:rPr>
              <a:t>(</a:t>
            </a:r>
            <a:r>
              <a:rPr lang="zh-TW" altLang="en-US" dirty="0">
                <a:solidFill>
                  <a:srgbClr val="FF0000"/>
                </a:solidFill>
                <a:latin typeface="Microsoft JhengHei" panose="020B0604030504040204" pitchFamily="34" charset="-120"/>
                <a:ea typeface="Microsoft JhengHei" panose="020B0604030504040204" pitchFamily="34" charset="-120"/>
              </a:rPr>
              <a:t>中英文擇一寫</a:t>
            </a:r>
            <a:r>
              <a:rPr lang="en-US" altLang="zh-TW" dirty="0">
                <a:solidFill>
                  <a:srgbClr val="FF0000"/>
                </a:solidFill>
                <a:latin typeface="Microsoft JhengHei" panose="020B0604030504040204" pitchFamily="34" charset="-120"/>
                <a:ea typeface="Microsoft JhengHei" panose="020B0604030504040204" pitchFamily="34" charset="-120"/>
              </a:rPr>
              <a:t>) </a:t>
            </a:r>
          </a:p>
        </p:txBody>
      </p:sp>
      <p:sp>
        <p:nvSpPr>
          <p:cNvPr id="10" name="文字方塊 24">
            <a:extLst>
              <a:ext uri="{FF2B5EF4-FFF2-40B4-BE49-F238E27FC236}">
                <a16:creationId xmlns:a16="http://schemas.microsoft.com/office/drawing/2014/main" xmlns="" id="{36D546B3-F26B-4347-8B7D-DA20F1ECB484}"/>
              </a:ext>
            </a:extLst>
          </p:cNvPr>
          <p:cNvSpPr txBox="1"/>
          <p:nvPr/>
        </p:nvSpPr>
        <p:spPr>
          <a:xfrm>
            <a:off x="425088" y="1986374"/>
            <a:ext cx="3240000" cy="525657"/>
          </a:xfrm>
          <a:prstGeom prst="rect">
            <a:avLst/>
          </a:prstGeom>
          <a:noFill/>
        </p:spPr>
        <p:txBody>
          <a:bodyPr wrap="square" rtlCol="0">
            <a:spAutoFit/>
          </a:bodyPr>
          <a:lstStyle/>
          <a:p>
            <a:pPr lvl="0">
              <a:lnSpc>
                <a:spcPct val="130000"/>
              </a:lnSpc>
              <a:spcBef>
                <a:spcPts val="600"/>
              </a:spcBef>
              <a:defRPr/>
            </a:pPr>
            <a:r>
              <a:rPr kumimoji="1" lang="zh-TW" altLang="en-US" sz="2400" kern="0" dirty="0">
                <a:solidFill>
                  <a:srgbClr val="000000"/>
                </a:solidFill>
                <a:latin typeface="Microsoft JhengHei" panose="020B0604030504040204" pitchFamily="34" charset="-120"/>
                <a:ea typeface="Microsoft JhengHei" panose="020B0604030504040204" pitchFamily="34" charset="-120"/>
                <a:cs typeface="+mn-ea"/>
                <a:sym typeface="+mn-lt"/>
              </a:rPr>
              <a:t>成立</a:t>
            </a:r>
            <a:r>
              <a:rPr kumimoji="1" lang="en-US" altLang="zh-TW" sz="2400" kern="0" dirty="0">
                <a:solidFill>
                  <a:srgbClr val="FF0000"/>
                </a:solidFill>
                <a:latin typeface="Microsoft JhengHei" panose="020B0604030504040204" pitchFamily="34" charset="-120"/>
                <a:ea typeface="Microsoft JhengHei" panose="020B0604030504040204" pitchFamily="34" charset="-120"/>
                <a:cs typeface="+mn-ea"/>
                <a:sym typeface="+mn-lt"/>
              </a:rPr>
              <a:t>OO</a:t>
            </a:r>
            <a:r>
              <a:rPr kumimoji="1" lang="zh-TW" altLang="en-US" sz="2400" kern="0" dirty="0">
                <a:solidFill>
                  <a:srgbClr val="000000"/>
                </a:solidFill>
                <a:latin typeface="Microsoft JhengHei" panose="020B0604030504040204" pitchFamily="34" charset="-120"/>
                <a:ea typeface="Microsoft JhengHei" panose="020B0604030504040204" pitchFamily="34" charset="-120"/>
                <a:cs typeface="+mn-ea"/>
                <a:sym typeface="+mn-lt"/>
              </a:rPr>
              <a:t>年</a:t>
            </a:r>
            <a:r>
              <a:rPr kumimoji="1" lang="en-US" altLang="zh-TW"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a:t>
            </a:r>
            <a:r>
              <a:rPr kumimoji="1" lang="zh-TW" altLang="en-US" sz="2400" kern="0" dirty="0">
                <a:solidFill>
                  <a:srgbClr val="000000"/>
                </a:solidFill>
                <a:latin typeface="Microsoft JhengHei" panose="020B0604030504040204" pitchFamily="34" charset="-120"/>
                <a:ea typeface="Microsoft JhengHei" panose="020B0604030504040204" pitchFamily="34" charset="-120"/>
                <a:cs typeface="+mn-ea"/>
                <a:sym typeface="+mn-lt"/>
              </a:rPr>
              <a:t>員工</a:t>
            </a:r>
            <a:r>
              <a:rPr kumimoji="1" lang="en-US" altLang="zh-TW" sz="2400" kern="0" dirty="0">
                <a:solidFill>
                  <a:srgbClr val="FF0000"/>
                </a:solidFill>
                <a:latin typeface="Microsoft JhengHei" panose="020B0604030504040204" pitchFamily="34" charset="-120"/>
                <a:ea typeface="Microsoft JhengHei" panose="020B0604030504040204" pitchFamily="34" charset="-120"/>
                <a:cs typeface="+mn-ea"/>
                <a:sym typeface="+mn-lt"/>
              </a:rPr>
              <a:t>O</a:t>
            </a:r>
            <a:r>
              <a:rPr kumimoji="1" lang="zh-TW" altLang="en-US" sz="2400" kern="0" dirty="0">
                <a:solidFill>
                  <a:srgbClr val="000000"/>
                </a:solidFill>
                <a:latin typeface="Microsoft JhengHei" panose="020B0604030504040204" pitchFamily="34" charset="-120"/>
                <a:ea typeface="Microsoft JhengHei" panose="020B0604030504040204" pitchFamily="34" charset="-120"/>
                <a:cs typeface="+mn-ea"/>
                <a:sym typeface="+mn-lt"/>
              </a:rPr>
              <a:t>人</a:t>
            </a:r>
          </a:p>
        </p:txBody>
      </p:sp>
      <p:sp>
        <p:nvSpPr>
          <p:cNvPr id="11" name="文字方塊 25">
            <a:extLst>
              <a:ext uri="{FF2B5EF4-FFF2-40B4-BE49-F238E27FC236}">
                <a16:creationId xmlns:a16="http://schemas.microsoft.com/office/drawing/2014/main" xmlns="" id="{B0B6CECB-B886-4690-AAB4-7BB02713EBC1}"/>
              </a:ext>
            </a:extLst>
          </p:cNvPr>
          <p:cNvSpPr txBox="1"/>
          <p:nvPr/>
        </p:nvSpPr>
        <p:spPr>
          <a:xfrm>
            <a:off x="425089" y="2487366"/>
            <a:ext cx="3240000" cy="525657"/>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tabLst/>
              <a:defRPr/>
            </a:pPr>
            <a:r>
              <a:rPr kumimoji="1" lang="zh-TW" altLang="en-US"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營業額</a:t>
            </a:r>
            <a:r>
              <a:rPr kumimoji="1" lang="en-US" altLang="zh-TW" sz="24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n-ea"/>
                <a:sym typeface="+mn-lt"/>
              </a:rPr>
              <a:t>US$</a:t>
            </a:r>
            <a:r>
              <a:rPr kumimoji="1" lang="en-US" altLang="zh-TW" sz="2400" b="0" i="0" u="none" strike="noStrike" kern="0" cap="none" spc="0" normalizeH="0" baseline="0" noProof="0" dirty="0">
                <a:ln>
                  <a:noFill/>
                </a:ln>
                <a:solidFill>
                  <a:srgbClr val="FF0000"/>
                </a:solidFill>
                <a:effectLst/>
                <a:uLnTx/>
                <a:uFillTx/>
                <a:latin typeface="Microsoft JhengHei" panose="020B0604030504040204" pitchFamily="34" charset="-120"/>
                <a:ea typeface="Microsoft JhengHei" panose="020B0604030504040204" pitchFamily="34" charset="-120"/>
                <a:cs typeface="+mn-ea"/>
                <a:sym typeface="+mn-lt"/>
              </a:rPr>
              <a:t>OOO,OOO</a:t>
            </a:r>
          </a:p>
        </p:txBody>
      </p:sp>
      <p:grpSp>
        <p:nvGrpSpPr>
          <p:cNvPr id="16" name="群組 15"/>
          <p:cNvGrpSpPr/>
          <p:nvPr/>
        </p:nvGrpSpPr>
        <p:grpSpPr>
          <a:xfrm>
            <a:off x="3681845" y="1102070"/>
            <a:ext cx="3176685" cy="1783743"/>
            <a:chOff x="9307730" y="1015924"/>
            <a:chExt cx="3059991" cy="1445359"/>
          </a:xfrm>
        </p:grpSpPr>
        <p:sp>
          <p:nvSpPr>
            <p:cNvPr id="12" name="矩形 11"/>
            <p:cNvSpPr/>
            <p:nvPr/>
          </p:nvSpPr>
          <p:spPr>
            <a:xfrm>
              <a:off x="10922362" y="1015924"/>
              <a:ext cx="1445359" cy="1445359"/>
            </a:xfrm>
            <a:prstGeom prst="rect">
              <a:avLst/>
            </a:prstGeom>
            <a:solidFill>
              <a:srgbClr val="FF0000">
                <a:alpha val="10666"/>
              </a:srgb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rgbClr val="FF0000"/>
                  </a:solidFill>
                  <a:latin typeface="微軟正黑體" panose="020B0604030504040204" pitchFamily="34" charset="-120"/>
                  <a:ea typeface="微軟正黑體" panose="020B0604030504040204" pitchFamily="34" charset="-120"/>
                </a:rPr>
                <a:t>公司</a:t>
              </a:r>
              <a:r>
                <a:rPr lang="en-US" altLang="zh-TW" sz="3200" dirty="0">
                  <a:solidFill>
                    <a:srgbClr val="FF0000"/>
                  </a:solidFill>
                  <a:latin typeface="微軟正黑體" panose="020B0604030504040204" pitchFamily="34" charset="-120"/>
                  <a:ea typeface="微軟正黑體" panose="020B0604030504040204" pitchFamily="34" charset="-120"/>
                </a:rPr>
                <a:t>LOGO</a:t>
              </a:r>
              <a:endParaRPr lang="zh-TW" altLang="en-US" sz="3200" dirty="0">
                <a:solidFill>
                  <a:srgbClr val="FF0000"/>
                </a:solidFill>
                <a:latin typeface="微軟正黑體" panose="020B0604030504040204" pitchFamily="34" charset="-120"/>
                <a:ea typeface="微軟正黑體" panose="020B0604030504040204" pitchFamily="34" charset="-120"/>
              </a:endParaRPr>
            </a:p>
          </p:txBody>
        </p:sp>
        <p:sp>
          <p:nvSpPr>
            <p:cNvPr id="31" name="矩形 30"/>
            <p:cNvSpPr/>
            <p:nvPr/>
          </p:nvSpPr>
          <p:spPr>
            <a:xfrm>
              <a:off x="9307730" y="1015924"/>
              <a:ext cx="1445359" cy="1445359"/>
            </a:xfrm>
            <a:prstGeom prst="rect">
              <a:avLst/>
            </a:prstGeom>
            <a:solidFill>
              <a:srgbClr val="FF0000">
                <a:alpha val="10666"/>
              </a:srgb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rgbClr val="FF0000"/>
                  </a:solidFill>
                  <a:latin typeface="微軟正黑體" panose="020B0604030504040204" pitchFamily="34" charset="-120"/>
                  <a:ea typeface="微軟正黑體" panose="020B0604030504040204" pitchFamily="34" charset="-120"/>
                </a:rPr>
                <a:t>清晰</a:t>
              </a:r>
              <a:endParaRPr lang="en-US" altLang="zh-TW" sz="3200" dirty="0">
                <a:solidFill>
                  <a:srgbClr val="FF0000"/>
                </a:solidFill>
                <a:latin typeface="微軟正黑體" panose="020B0604030504040204" pitchFamily="34" charset="-120"/>
                <a:ea typeface="微軟正黑體" panose="020B0604030504040204" pitchFamily="34" charset="-120"/>
              </a:endParaRPr>
            </a:p>
            <a:p>
              <a:pPr algn="ctr"/>
              <a:r>
                <a:rPr lang="zh-TW" altLang="en-US" sz="3200" dirty="0">
                  <a:solidFill>
                    <a:srgbClr val="FF0000"/>
                  </a:solidFill>
                  <a:latin typeface="微軟正黑體" panose="020B0604030504040204" pitchFamily="34" charset="-120"/>
                  <a:ea typeface="微軟正黑體" panose="020B0604030504040204" pitchFamily="34" charset="-120"/>
                </a:rPr>
                <a:t>個人照</a:t>
              </a:r>
            </a:p>
          </p:txBody>
        </p:sp>
      </p:grpSp>
      <p:grpSp>
        <p:nvGrpSpPr>
          <p:cNvPr id="17" name="群組 16"/>
          <p:cNvGrpSpPr/>
          <p:nvPr/>
        </p:nvGrpSpPr>
        <p:grpSpPr>
          <a:xfrm>
            <a:off x="7043976" y="1102071"/>
            <a:ext cx="4884502" cy="5368488"/>
            <a:chOff x="6812198" y="1102071"/>
            <a:chExt cx="4884502" cy="4423483"/>
          </a:xfrm>
          <a:solidFill>
            <a:srgbClr val="FF0000">
              <a:alpha val="10666"/>
            </a:srgbClr>
          </a:solidFill>
        </p:grpSpPr>
        <p:sp>
          <p:nvSpPr>
            <p:cNvPr id="36" name="Rectangle 35">
              <a:extLst>
                <a:ext uri="{FF2B5EF4-FFF2-40B4-BE49-F238E27FC236}">
                  <a16:creationId xmlns:a16="http://schemas.microsoft.com/office/drawing/2014/main" xmlns="" id="{E2DB84B7-E86B-48AF-BD3C-C6F08B97EBF1}"/>
                </a:ext>
              </a:extLst>
            </p:cNvPr>
            <p:cNvSpPr/>
            <p:nvPr/>
          </p:nvSpPr>
          <p:spPr>
            <a:xfrm>
              <a:off x="6812198" y="1102071"/>
              <a:ext cx="4884502" cy="2155479"/>
            </a:xfrm>
            <a:prstGeom prst="rect">
              <a:avLst/>
            </a:prstGeom>
            <a:grp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rgbClr val="FF0000"/>
                  </a:solidFill>
                  <a:latin typeface="微軟正黑體" panose="020B0604030504040204" pitchFamily="34" charset="-120"/>
                  <a:ea typeface="微軟正黑體" panose="020B0604030504040204" pitchFamily="34" charset="-120"/>
                </a:rPr>
                <a:t>事業內容</a:t>
              </a:r>
              <a:r>
                <a:rPr lang="en-US" altLang="zh-TW" sz="3200" dirty="0">
                  <a:solidFill>
                    <a:srgbClr val="FF0000"/>
                  </a:solidFill>
                  <a:latin typeface="微軟正黑體" panose="020B0604030504040204" pitchFamily="34" charset="-120"/>
                  <a:ea typeface="微軟正黑體" panose="020B0604030504040204" pitchFamily="34" charset="-120"/>
                </a:rPr>
                <a:t>/</a:t>
              </a:r>
              <a:r>
                <a:rPr lang="zh-TW" altLang="en-US" sz="3200" dirty="0">
                  <a:solidFill>
                    <a:srgbClr val="FF0000"/>
                  </a:solidFill>
                  <a:latin typeface="微軟正黑體" panose="020B0604030504040204" pitchFamily="34" charset="-120"/>
                  <a:ea typeface="微軟正黑體" panose="020B0604030504040204" pitchFamily="34" charset="-120"/>
                </a:rPr>
                <a:t>優勢</a:t>
              </a:r>
              <a:r>
                <a:rPr lang="en-US" altLang="zh-TW" sz="3200" dirty="0">
                  <a:solidFill>
                    <a:srgbClr val="FF0000"/>
                  </a:solidFill>
                  <a:latin typeface="微軟正黑體" panose="020B0604030504040204" pitchFamily="34" charset="-120"/>
                  <a:ea typeface="微軟正黑體" panose="020B0604030504040204" pitchFamily="34" charset="-120"/>
                </a:rPr>
                <a:t>/</a:t>
              </a:r>
              <a:r>
                <a:rPr lang="zh-TW" altLang="en-US" sz="3200" dirty="0">
                  <a:solidFill>
                    <a:srgbClr val="FF0000"/>
                  </a:solidFill>
                  <a:latin typeface="微軟正黑體" panose="020B0604030504040204" pitchFamily="34" charset="-120"/>
                  <a:ea typeface="微軟正黑體" panose="020B0604030504040204" pitchFamily="34" charset="-120"/>
                </a:rPr>
                <a:t>特色</a:t>
              </a:r>
              <a:endParaRPr lang="en-US" altLang="zh-TW" sz="3200" dirty="0">
                <a:solidFill>
                  <a:srgbClr val="FF0000"/>
                </a:solidFill>
                <a:latin typeface="微軟正黑體" panose="020B0604030504040204" pitchFamily="34" charset="-120"/>
                <a:ea typeface="微軟正黑體" panose="020B0604030504040204" pitchFamily="34" charset="-120"/>
              </a:endParaRPr>
            </a:p>
            <a:p>
              <a:pPr algn="ctr"/>
              <a:r>
                <a:rPr lang="zh-TW" altLang="en-US" sz="3200" dirty="0">
                  <a:solidFill>
                    <a:srgbClr val="FF0000"/>
                  </a:solidFill>
                  <a:latin typeface="微軟正黑體" panose="020B0604030504040204" pitchFamily="34" charset="-120"/>
                  <a:ea typeface="微軟正黑體" panose="020B0604030504040204" pitchFamily="34" charset="-120"/>
                </a:rPr>
                <a:t>照</a:t>
              </a:r>
              <a:r>
                <a:rPr lang="en-US" altLang="zh-TW" sz="3200" dirty="0">
                  <a:solidFill>
                    <a:srgbClr val="FF0000"/>
                  </a:solidFill>
                  <a:latin typeface="微軟正黑體" panose="020B0604030504040204" pitchFamily="34" charset="-120"/>
                  <a:ea typeface="微軟正黑體" panose="020B0604030504040204" pitchFamily="34" charset="-120"/>
                </a:rPr>
                <a:t>/</a:t>
              </a:r>
              <a:r>
                <a:rPr lang="zh-TW" altLang="en-US" sz="3200" dirty="0">
                  <a:solidFill>
                    <a:srgbClr val="FF0000"/>
                  </a:solidFill>
                  <a:latin typeface="微軟正黑體" panose="020B0604030504040204" pitchFamily="34" charset="-120"/>
                  <a:ea typeface="微軟正黑體" panose="020B0604030504040204" pitchFamily="34" charset="-120"/>
                </a:rPr>
                <a:t>圖片</a:t>
              </a:r>
            </a:p>
          </p:txBody>
        </p:sp>
        <p:sp>
          <p:nvSpPr>
            <p:cNvPr id="32" name="Rectangle 35">
              <a:extLst>
                <a:ext uri="{FF2B5EF4-FFF2-40B4-BE49-F238E27FC236}">
                  <a16:creationId xmlns:a16="http://schemas.microsoft.com/office/drawing/2014/main" xmlns="" id="{E2DB84B7-E86B-48AF-BD3C-C6F08B97EBF1}"/>
                </a:ext>
              </a:extLst>
            </p:cNvPr>
            <p:cNvSpPr/>
            <p:nvPr/>
          </p:nvSpPr>
          <p:spPr>
            <a:xfrm>
              <a:off x="6812198" y="3370075"/>
              <a:ext cx="4884502" cy="2155479"/>
            </a:xfrm>
            <a:prstGeom prst="rect">
              <a:avLst/>
            </a:prstGeom>
            <a:grp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solidFill>
                    <a:srgbClr val="FF0000"/>
                  </a:solidFill>
                  <a:latin typeface="微軟正黑體" panose="020B0604030504040204" pitchFamily="34" charset="-120"/>
                  <a:ea typeface="微軟正黑體" panose="020B0604030504040204" pitchFamily="34" charset="-120"/>
                </a:rPr>
                <a:t>個人具體貢獻</a:t>
              </a:r>
              <a:endParaRPr lang="en-US" altLang="zh-TW" sz="3200" dirty="0">
                <a:solidFill>
                  <a:srgbClr val="FF0000"/>
                </a:solidFill>
                <a:latin typeface="微軟正黑體" panose="020B0604030504040204" pitchFamily="34" charset="-120"/>
                <a:ea typeface="微軟正黑體" panose="020B0604030504040204" pitchFamily="34" charset="-120"/>
              </a:endParaRPr>
            </a:p>
            <a:p>
              <a:pPr algn="ctr"/>
              <a:r>
                <a:rPr lang="zh-TW" altLang="en-US" sz="3200" dirty="0">
                  <a:solidFill>
                    <a:srgbClr val="FF0000"/>
                  </a:solidFill>
                  <a:latin typeface="微軟正黑體" panose="020B0604030504040204" pitchFamily="34" charset="-120"/>
                  <a:ea typeface="微軟正黑體" panose="020B0604030504040204" pitchFamily="34" charset="-120"/>
                </a:rPr>
                <a:t>照</a:t>
              </a:r>
              <a:r>
                <a:rPr lang="en-US" altLang="zh-TW" sz="3200" dirty="0">
                  <a:solidFill>
                    <a:srgbClr val="FF0000"/>
                  </a:solidFill>
                  <a:latin typeface="微軟正黑體" panose="020B0604030504040204" pitchFamily="34" charset="-120"/>
                  <a:ea typeface="微軟正黑體" panose="020B0604030504040204" pitchFamily="34" charset="-120"/>
                </a:rPr>
                <a:t>/</a:t>
              </a:r>
              <a:r>
                <a:rPr lang="zh-TW" altLang="en-US" sz="3200" dirty="0">
                  <a:solidFill>
                    <a:srgbClr val="FF0000"/>
                  </a:solidFill>
                  <a:latin typeface="微軟正黑體" panose="020B0604030504040204" pitchFamily="34" charset="-120"/>
                  <a:ea typeface="微軟正黑體" panose="020B0604030504040204" pitchFamily="34" charset="-120"/>
                </a:rPr>
                <a:t>圖片</a:t>
              </a:r>
            </a:p>
          </p:txBody>
        </p:sp>
      </p:grpSp>
      <p:sp>
        <p:nvSpPr>
          <p:cNvPr id="2" name="文字方塊 1">
            <a:extLst>
              <a:ext uri="{FF2B5EF4-FFF2-40B4-BE49-F238E27FC236}">
                <a16:creationId xmlns:a16="http://schemas.microsoft.com/office/drawing/2014/main" xmlns="" id="{F192544C-3743-8458-AE7F-E93272A7FBD6}"/>
              </a:ext>
            </a:extLst>
          </p:cNvPr>
          <p:cNvSpPr txBox="1"/>
          <p:nvPr/>
        </p:nvSpPr>
        <p:spPr>
          <a:xfrm>
            <a:off x="3681845" y="2951643"/>
            <a:ext cx="3176685" cy="523220"/>
          </a:xfrm>
          <a:prstGeom prst="rect">
            <a:avLst/>
          </a:prstGeom>
          <a:noFill/>
        </p:spPr>
        <p:txBody>
          <a:bodyPr wrap="square" rtlCol="0">
            <a:spAutoFit/>
          </a:bodyPr>
          <a:lstStyle/>
          <a:p>
            <a:r>
              <a:rPr kumimoji="1" lang="zh-TW" altLang="en-US" sz="1400" dirty="0">
                <a:solidFill>
                  <a:srgbClr val="FF0000"/>
                </a:solidFill>
              </a:rPr>
              <a:t>註：個人照與公司</a:t>
            </a:r>
            <a:r>
              <a:rPr kumimoji="1" lang="en-US" altLang="zh-TW" sz="1400" dirty="0">
                <a:solidFill>
                  <a:srgbClr val="FF0000"/>
                </a:solidFill>
              </a:rPr>
              <a:t>Logo</a:t>
            </a:r>
            <a:r>
              <a:rPr kumimoji="1" lang="zh-TW" altLang="en-US" sz="1400" dirty="0">
                <a:solidFill>
                  <a:srgbClr val="FF0000"/>
                </a:solidFill>
              </a:rPr>
              <a:t>將作為日後獲選宣傳資料用，請提供高解析度照片</a:t>
            </a:r>
            <a:r>
              <a:rPr kumimoji="1" lang="zh-TW" altLang="en-US" sz="1400" dirty="0">
                <a:solidFill>
                  <a:srgbClr val="FF0000"/>
                </a:solidFill>
                <a:latin typeface="新細明體" panose="02020500000000000000" pitchFamily="18" charset="-120"/>
                <a:ea typeface="新細明體" panose="02020500000000000000" pitchFamily="18" charset="-120"/>
              </a:rPr>
              <a:t>。</a:t>
            </a:r>
            <a:endParaRPr kumimoji="1" lang="zh-TW" altLang="en-US" sz="1400" dirty="0">
              <a:solidFill>
                <a:srgbClr val="FF0000"/>
              </a:solidFill>
            </a:endParaRPr>
          </a:p>
        </p:txBody>
      </p:sp>
      <p:sp>
        <p:nvSpPr>
          <p:cNvPr id="3" name="TextBox 1">
            <a:extLst>
              <a:ext uri="{FF2B5EF4-FFF2-40B4-BE49-F238E27FC236}">
                <a16:creationId xmlns:a16="http://schemas.microsoft.com/office/drawing/2014/main" xmlns="" id="{C872927C-A0EF-CD17-62B3-999AEF948E3A}"/>
              </a:ext>
            </a:extLst>
          </p:cNvPr>
          <p:cNvSpPr txBox="1"/>
          <p:nvPr/>
        </p:nvSpPr>
        <p:spPr>
          <a:xfrm>
            <a:off x="48314" y="6510401"/>
            <a:ext cx="2085827" cy="372410"/>
          </a:xfrm>
          <a:prstGeom prst="rect">
            <a:avLst/>
          </a:prstGeom>
          <a:noFill/>
        </p:spPr>
        <p:txBody>
          <a:bodyPr wrap="none" rtlCol="0">
            <a:spAutoFit/>
          </a:bodyPr>
          <a:lstStyle/>
          <a:p>
            <a:pPr>
              <a:lnSpc>
                <a:spcPct val="130000"/>
              </a:lnSpc>
              <a:spcBef>
                <a:spcPts val="600"/>
              </a:spcBef>
            </a:pPr>
            <a:r>
              <a:rPr lang="zh-TW" altLang="en-US" sz="1400" kern="0" dirty="0">
                <a:solidFill>
                  <a:srgbClr val="FF0000"/>
                </a:solidFill>
                <a:latin typeface="微軟正黑體" panose="020B0604030504040204" pitchFamily="34" charset="-120"/>
                <a:ea typeface="微軟正黑體" panose="020B0604030504040204" pitchFamily="34" charset="-120"/>
                <a:cs typeface="+mn-ea"/>
                <a:sym typeface="+mn-lt"/>
              </a:rPr>
              <a:t>   </a:t>
            </a:r>
            <a:r>
              <a:rPr lang="en-US" altLang="zh-TW" sz="1400" kern="0" dirty="0">
                <a:solidFill>
                  <a:srgbClr val="FF0000"/>
                </a:solidFill>
                <a:latin typeface="微軟正黑體" panose="020B0604030504040204" pitchFamily="34" charset="-120"/>
                <a:ea typeface="微軟正黑體" panose="020B0604030504040204" pitchFamily="34" charset="-120"/>
                <a:cs typeface="+mn-ea"/>
                <a:sym typeface="+mn-lt"/>
              </a:rPr>
              <a:t>※</a:t>
            </a:r>
            <a:r>
              <a:rPr lang="zh-TW" altLang="en-US" sz="1400" kern="0" dirty="0">
                <a:solidFill>
                  <a:srgbClr val="FF0000"/>
                </a:solidFill>
                <a:latin typeface="微軟正黑體" panose="020B0604030504040204" pitchFamily="34" charset="-120"/>
                <a:ea typeface="微軟正黑體" panose="020B0604030504040204" pitchFamily="34" charset="-120"/>
                <a:cs typeface="+mn-ea"/>
                <a:sym typeface="+mn-lt"/>
              </a:rPr>
              <a:t>摘要請依本格式填入</a:t>
            </a:r>
            <a:endParaRPr lang="en-US" sz="1400" kern="0" dirty="0">
              <a:solidFill>
                <a:srgbClr val="FF0000"/>
              </a:solidFill>
              <a:latin typeface="微軟正黑體" panose="020B0604030504040204" pitchFamily="34" charset="-120"/>
              <a:ea typeface="微軟正黑體" panose="020B0604030504040204" pitchFamily="34" charset="-120"/>
              <a:cs typeface="+mn-ea"/>
              <a:sym typeface="+mn-lt"/>
            </a:endParaRPr>
          </a:p>
        </p:txBody>
      </p:sp>
    </p:spTree>
    <p:extLst>
      <p:ext uri="{BB962C8B-B14F-4D97-AF65-F5344CB8AC3E}">
        <p14:creationId xmlns:p14="http://schemas.microsoft.com/office/powerpoint/2010/main" val="401612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xmlns="" id="{85C045C4-042F-433B-BDDF-598E5BDFBD1A}"/>
              </a:ext>
            </a:extLst>
          </p:cNvPr>
          <p:cNvSpPr>
            <a:spLocks noGrp="1"/>
          </p:cNvSpPr>
          <p:nvPr>
            <p:ph type="title"/>
          </p:nvPr>
        </p:nvSpPr>
        <p:spPr>
          <a:xfrm>
            <a:off x="34459" y="55418"/>
            <a:ext cx="12143686" cy="747743"/>
          </a:xfrm>
          <a:noFill/>
          <a:ln>
            <a:noFill/>
          </a:ln>
        </p:spPr>
        <p:txBody>
          <a:bodyPr>
            <a:normAutofit/>
          </a:bodyPr>
          <a:lstStyle/>
          <a:p>
            <a:pPr algn="ctr">
              <a:lnSpc>
                <a:spcPts val="4800"/>
              </a:lnSpc>
            </a:pPr>
            <a:r>
              <a:rPr lang="zh-TW" altLang="en-US" sz="4000" b="1" dirty="0">
                <a:latin typeface="微軟正黑體" panose="020B0604030504040204" pitchFamily="34" charset="-120"/>
                <a:ea typeface="微軟正黑體" panose="020B0604030504040204" pitchFamily="34" charset="-120"/>
              </a:rPr>
              <a:t>營運構想簡報目錄</a:t>
            </a:r>
            <a:endParaRPr lang="zh-TW" altLang="en-US" sz="4200" b="1" dirty="0">
              <a:latin typeface="微軟正黑體" panose="020B0604030504040204" pitchFamily="34" charset="-120"/>
              <a:ea typeface="微軟正黑體" panose="020B0604030504040204" pitchFamily="34" charset="-120"/>
            </a:endParaRPr>
          </a:p>
        </p:txBody>
      </p:sp>
      <p:sp>
        <p:nvSpPr>
          <p:cNvPr id="9" name="內容版面配置區 2">
            <a:extLst>
              <a:ext uri="{FF2B5EF4-FFF2-40B4-BE49-F238E27FC236}">
                <a16:creationId xmlns:a16="http://schemas.microsoft.com/office/drawing/2014/main" xmlns="" id="{E98624F0-4037-4837-9781-9DF76CBD3C74}"/>
              </a:ext>
            </a:extLst>
          </p:cNvPr>
          <p:cNvSpPr txBox="1">
            <a:spLocks/>
          </p:cNvSpPr>
          <p:nvPr/>
        </p:nvSpPr>
        <p:spPr bwMode="auto">
          <a:xfrm>
            <a:off x="4450080" y="1549918"/>
            <a:ext cx="3291840" cy="3265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新細明體" charset="-120"/>
              </a:defRPr>
            </a:lvl1pPr>
            <a:lvl2pPr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marL="0" indent="0" eaLnBrk="1" hangingPunct="1">
              <a:lnSpc>
                <a:spcPct val="150000"/>
              </a:lnSpc>
              <a:spcBef>
                <a:spcPts val="0"/>
              </a:spcBef>
              <a:buFontTx/>
              <a:buNone/>
            </a:pPr>
            <a:r>
              <a:rPr kumimoji="0" lang="zh-TW" altLang="en-US" sz="3600" b="1" spc="300" dirty="0">
                <a:latin typeface="微軟正黑體" panose="020B0604030504040204" pitchFamily="34" charset="-120"/>
                <a:ea typeface="微軟正黑體" panose="020B0604030504040204" pitchFamily="34" charset="-120"/>
                <a:cs typeface="Arial" panose="020B0604020202020204" pitchFamily="34" charset="0"/>
              </a:rPr>
              <a:t>壹</a:t>
            </a:r>
            <a:r>
              <a:rPr lang="zh-TW" altLang="en-US" sz="3600" b="1" spc="300" dirty="0">
                <a:latin typeface="微軟正黑體" panose="020B0604030504040204" pitchFamily="34" charset="-120"/>
                <a:ea typeface="微軟正黑體" panose="020B0604030504040204" pitchFamily="34" charset="-120"/>
                <a:cs typeface="Arial" panose="020B0604020202020204" pitchFamily="34" charset="0"/>
              </a:rPr>
              <a:t>、事業力</a:t>
            </a:r>
            <a:endParaRPr kumimoji="0" lang="en-US" altLang="zh-TW" sz="3600" b="1" spc="300" dirty="0">
              <a:solidFill>
                <a:srgbClr val="FF0000"/>
              </a:solidFill>
              <a:latin typeface="微軟正黑體" panose="020B0604030504040204" pitchFamily="34" charset="-120"/>
              <a:ea typeface="微軟正黑體" panose="020B0604030504040204" pitchFamily="34" charset="-120"/>
              <a:cs typeface="Arial" panose="020B0604020202020204" pitchFamily="34" charset="0"/>
            </a:endParaRPr>
          </a:p>
          <a:p>
            <a:pPr marL="0" indent="0" eaLnBrk="1" hangingPunct="1">
              <a:lnSpc>
                <a:spcPct val="150000"/>
              </a:lnSpc>
              <a:spcBef>
                <a:spcPts val="0"/>
              </a:spcBef>
              <a:buNone/>
            </a:pPr>
            <a:r>
              <a:rPr lang="zh-TW" altLang="en-US" sz="3600" b="1" spc="300" dirty="0">
                <a:latin typeface="微軟正黑體" panose="020B0604030504040204" pitchFamily="34" charset="-120"/>
                <a:ea typeface="微軟正黑體" panose="020B0604030504040204" pitchFamily="34" charset="-120"/>
                <a:cs typeface="Arial" panose="020B0604020202020204" pitchFamily="34" charset="0"/>
              </a:rPr>
              <a:t>貳</a:t>
            </a:r>
            <a:r>
              <a:rPr kumimoji="0" lang="zh-TW" altLang="en-US" sz="3600" b="1" spc="300" dirty="0">
                <a:latin typeface="微軟正黑體" panose="020B0604030504040204" pitchFamily="34" charset="-120"/>
                <a:ea typeface="微軟正黑體" panose="020B0604030504040204" pitchFamily="34" charset="-120"/>
                <a:cs typeface="Arial" panose="020B0604020202020204" pitchFamily="34" charset="0"/>
              </a:rPr>
              <a:t>、</a:t>
            </a:r>
            <a:r>
              <a:rPr lang="zh-TW" altLang="zh-TW" sz="3600" b="1" spc="300" dirty="0">
                <a:latin typeface="微軟正黑體" panose="020B0604030504040204" pitchFamily="34" charset="-120"/>
                <a:ea typeface="微軟正黑體" panose="020B0604030504040204" pitchFamily="34" charset="-120"/>
                <a:cs typeface="Arial" panose="020B0604020202020204" pitchFamily="34" charset="0"/>
              </a:rPr>
              <a:t>發展</a:t>
            </a:r>
            <a:r>
              <a:rPr lang="zh-TW" altLang="en-US" sz="3600" b="1" kern="100" spc="300" dirty="0">
                <a:solidFill>
                  <a:srgbClr val="000000"/>
                </a:solidFill>
                <a:latin typeface="Microsoft JhengHei" panose="020B0604030504040204" pitchFamily="34" charset="-120"/>
                <a:ea typeface="Microsoft JhengHei" panose="020B0604030504040204" pitchFamily="34" charset="-120"/>
              </a:rPr>
              <a:t>力</a:t>
            </a:r>
            <a:endParaRPr kumimoji="0" lang="en-US" altLang="zh-TW" sz="3600" b="1" spc="300" dirty="0">
              <a:latin typeface="微軟正黑體" panose="020B0604030504040204" pitchFamily="34" charset="-120"/>
              <a:ea typeface="微軟正黑體" panose="020B0604030504040204" pitchFamily="34" charset="-120"/>
              <a:cs typeface="Arial" panose="020B0604020202020204" pitchFamily="34" charset="0"/>
            </a:endParaRPr>
          </a:p>
          <a:p>
            <a:pPr marL="0" indent="0" eaLnBrk="1" hangingPunct="1">
              <a:lnSpc>
                <a:spcPct val="150000"/>
              </a:lnSpc>
              <a:spcBef>
                <a:spcPts val="0"/>
              </a:spcBef>
              <a:buNone/>
            </a:pPr>
            <a:r>
              <a:rPr lang="zh-TW" altLang="en-US" sz="3600" b="1" spc="300" dirty="0">
                <a:latin typeface="微軟正黑體" panose="020B0604030504040204" pitchFamily="34" charset="-120"/>
                <a:ea typeface="微軟正黑體" panose="020B0604030504040204" pitchFamily="34" charset="-120"/>
                <a:cs typeface="Arial" panose="020B0604020202020204" pitchFamily="34" charset="0"/>
              </a:rPr>
              <a:t>參、</a:t>
            </a:r>
            <a:r>
              <a:rPr lang="zh-TW" altLang="en-US" sz="3600" b="1" kern="100" spc="3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rPr>
              <a:t>影響</a:t>
            </a:r>
            <a:r>
              <a:rPr lang="zh-TW" altLang="en-US" sz="3600" b="1" kern="100" spc="300" dirty="0" smtClean="0">
                <a:solidFill>
                  <a:srgbClr val="000000"/>
                </a:solidFill>
                <a:latin typeface="Microsoft JhengHei" panose="020B0604030504040204" pitchFamily="34" charset="-120"/>
                <a:ea typeface="Microsoft JhengHei" panose="020B0604030504040204" pitchFamily="34" charset="-120"/>
              </a:rPr>
              <a:t>力</a:t>
            </a:r>
            <a:endParaRPr lang="en-US" altLang="zh-TW" sz="3600" b="1" kern="100" spc="300" dirty="0" smtClean="0">
              <a:solidFill>
                <a:srgbClr val="000000"/>
              </a:solidFill>
              <a:latin typeface="Microsoft JhengHei" panose="020B0604030504040204" pitchFamily="34" charset="-120"/>
              <a:ea typeface="Microsoft JhengHei" panose="020B0604030504040204" pitchFamily="34" charset="-120"/>
            </a:endParaRPr>
          </a:p>
          <a:p>
            <a:pPr marL="0" indent="0" eaLnBrk="1" hangingPunct="1">
              <a:lnSpc>
                <a:spcPct val="150000"/>
              </a:lnSpc>
              <a:spcBef>
                <a:spcPts val="0"/>
              </a:spcBef>
              <a:buNone/>
            </a:pPr>
            <a:r>
              <a:rPr lang="zh-TW" altLang="en-US" sz="3600" b="1" kern="100" spc="300" dirty="0" smtClean="0">
                <a:solidFill>
                  <a:srgbClr val="000000"/>
                </a:solidFill>
                <a:latin typeface="Microsoft JhengHei" panose="020B0604030504040204" pitchFamily="34" charset="-120"/>
                <a:ea typeface="Microsoft JhengHei" panose="020B0604030504040204" pitchFamily="34" charset="-120"/>
              </a:rPr>
              <a:t>肆</a:t>
            </a:r>
            <a:r>
              <a:rPr lang="zh-TW" altLang="en-US" sz="3600" b="1" spc="300" dirty="0" smtClean="0">
                <a:latin typeface="微軟正黑體" panose="020B0604030504040204" pitchFamily="34" charset="-120"/>
                <a:ea typeface="微軟正黑體" panose="020B0604030504040204" pitchFamily="34" charset="-120"/>
                <a:cs typeface="Arial" panose="020B0604020202020204" pitchFamily="34" charset="0"/>
              </a:rPr>
              <a:t>、加分項目</a:t>
            </a:r>
            <a:endParaRPr lang="en-US" altLang="zh-TW" sz="3600" b="1" kern="100" spc="300" dirty="0">
              <a:solidFill>
                <a:srgbClr val="000000"/>
              </a:solidFill>
              <a:latin typeface="Microsoft JhengHei" panose="020B0604030504040204" pitchFamily="34" charset="-120"/>
              <a:ea typeface="Microsoft JhengHei" panose="020B0604030504040204" pitchFamily="34" charset="-120"/>
            </a:endParaRPr>
          </a:p>
        </p:txBody>
      </p:sp>
      <p:cxnSp>
        <p:nvCxnSpPr>
          <p:cNvPr id="5" name="直線接點 4"/>
          <p:cNvCxnSpPr/>
          <p:nvPr/>
        </p:nvCxnSpPr>
        <p:spPr>
          <a:xfrm>
            <a:off x="2438400"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sp>
        <p:nvSpPr>
          <p:cNvPr id="10"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3</a:t>
            </a:fld>
            <a:endParaRPr lang="zh-TW" altLang="en-US" dirty="0"/>
          </a:p>
        </p:txBody>
      </p:sp>
    </p:spTree>
    <p:extLst>
      <p:ext uri="{BB962C8B-B14F-4D97-AF65-F5344CB8AC3E}">
        <p14:creationId xmlns:p14="http://schemas.microsoft.com/office/powerpoint/2010/main" val="154644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28" name="文字版面配置區 3">
            <a:extLst>
              <a:ext uri="{FF2B5EF4-FFF2-40B4-BE49-F238E27FC236}">
                <a16:creationId xmlns:a16="http://schemas.microsoft.com/office/drawing/2014/main" xmlns="" id="{5C132385-EE31-48A7-B6A1-1A7F7CC11C02}"/>
              </a:ext>
            </a:extLst>
          </p:cNvPr>
          <p:cNvSpPr txBox="1">
            <a:spLocks/>
          </p:cNvSpPr>
          <p:nvPr/>
        </p:nvSpPr>
        <p:spPr>
          <a:xfrm>
            <a:off x="346356" y="1024170"/>
            <a:ext cx="10737273" cy="4708969"/>
          </a:xfrm>
          <a:prstGeom prst="rect">
            <a:avLst/>
          </a:prstGeom>
        </p:spPr>
        <p:txBody>
          <a:bodyPr wrap="square" lIns="91425" tIns="45714" rIns="91425" bIns="45714">
            <a:spAutoFit/>
          </a:bodyPr>
          <a:lstStyle>
            <a:lvl1pPr marL="0" indent="0" algn="ctr" defTabSz="914252" rtl="0" eaLnBrk="1" latinLnBrk="0" hangingPunct="1">
              <a:lnSpc>
                <a:spcPct val="100000"/>
              </a:lnSpc>
              <a:spcBef>
                <a:spcPts val="0"/>
              </a:spcBef>
              <a:buFont typeface="Arial" panose="020B0604020202020204" pitchFamily="34" charset="0"/>
              <a:buNone/>
              <a:defRPr sz="3200" b="1" kern="1200">
                <a:solidFill>
                  <a:schemeClr val="accent2"/>
                </a:solidFill>
                <a:latin typeface="+mn-lt"/>
                <a:ea typeface="+mn-ea"/>
                <a:cs typeface="+mn-cs"/>
              </a:defRPr>
            </a:lvl1pPr>
            <a:lvl2pPr marL="685692" indent="-228564" algn="l" defTabSz="91425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16" indent="-228564" algn="l" defTabSz="914252"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599944"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72"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97"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25"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51"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78" indent="-228564" algn="l" defTabSz="91425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a:spcBef>
                <a:spcPts val="1200"/>
              </a:spcBef>
              <a:spcAft>
                <a:spcPts val="0"/>
              </a:spcAft>
            </a:pPr>
            <a:r>
              <a:rPr lang="zh-TW" altLang="en-US" sz="2800" kern="100" dirty="0">
                <a:solidFill>
                  <a:srgbClr val="000000"/>
                </a:solidFill>
                <a:latin typeface="Microsoft JhengHei" panose="020B0604030504040204" pitchFamily="34" charset="-120"/>
                <a:ea typeface="Microsoft JhengHei" panose="020B0604030504040204" pitchFamily="34" charset="-120"/>
              </a:rPr>
              <a:t>請以個人貢獻角度撰寫，可參考以下內容</a:t>
            </a:r>
            <a:endParaRPr lang="en-US" altLang="zh-TW" sz="2800" kern="100" dirty="0">
              <a:solidFill>
                <a:srgbClr val="000000"/>
              </a:solidFill>
              <a:latin typeface="Microsoft JhengHei" panose="020B0604030504040204" pitchFamily="34" charset="-120"/>
              <a:ea typeface="Microsoft JhengHei" panose="020B0604030504040204" pitchFamily="34" charset="-120"/>
            </a:endParaRP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一</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公司經營目標、領域及理念</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二</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事</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創</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業發展的過程</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三</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商業模式、營運模式</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四</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財務資金運用規劃</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五</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財務風險控管</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六</a:t>
            </a:r>
            <a:r>
              <a:rPr lang="en-US" altLang="zh-TW" sz="2400" b="0" kern="100" dirty="0" smtClean="0">
                <a:solidFill>
                  <a:srgbClr val="000000"/>
                </a:solidFill>
                <a:latin typeface="Microsoft JhengHei" panose="020B0604030504040204" pitchFamily="34" charset="-120"/>
                <a:ea typeface="Microsoft JhengHei" panose="020B0604030504040204" pitchFamily="34" charset="-120"/>
              </a:rPr>
              <a:t>.2020~2022</a:t>
            </a:r>
            <a:r>
              <a:rPr lang="zh-TW" altLang="en-US" sz="2400" b="0" kern="100" dirty="0" smtClean="0">
                <a:solidFill>
                  <a:srgbClr val="000000"/>
                </a:solidFill>
                <a:latin typeface="Microsoft JhengHei" panose="020B0604030504040204" pitchFamily="34" charset="-120"/>
                <a:ea typeface="Microsoft JhengHei" panose="020B0604030504040204" pitchFamily="34" charset="-120"/>
              </a:rPr>
              <a:t>年</a:t>
            </a:r>
            <a:r>
              <a:rPr lang="zh-TW" altLang="en-US" sz="2400" b="0" kern="100" dirty="0">
                <a:solidFill>
                  <a:srgbClr val="000000"/>
                </a:solidFill>
                <a:latin typeface="Microsoft JhengHei" panose="020B0604030504040204" pitchFamily="34" charset="-120"/>
                <a:ea typeface="Microsoft JhengHei" panose="020B0604030504040204" pitchFamily="34" charset="-120"/>
              </a:rPr>
              <a:t>營運及財務狀況實績</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七</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外部資金募集能力</a:t>
            </a:r>
          </a:p>
          <a:p>
            <a:pPr marR="0" lvl="0" algn="l">
              <a:spcBef>
                <a:spcPts val="1200"/>
              </a:spcBef>
              <a:spcAft>
                <a:spcPts val="0"/>
              </a:spcAft>
            </a:pPr>
            <a:r>
              <a:rPr lang="zh-TW" altLang="en-US" sz="2400" b="0" kern="100" dirty="0">
                <a:solidFill>
                  <a:srgbClr val="000000"/>
                </a:solidFill>
                <a:latin typeface="Microsoft JhengHei" panose="020B0604030504040204" pitchFamily="34" charset="-120"/>
                <a:ea typeface="Microsoft JhengHei" panose="020B0604030504040204" pitchFamily="34" charset="-120"/>
              </a:rPr>
              <a:t>八</a:t>
            </a:r>
            <a:r>
              <a:rPr lang="en-US" altLang="zh-TW" sz="2400" b="0" kern="100" dirty="0">
                <a:solidFill>
                  <a:srgbClr val="000000"/>
                </a:solidFill>
                <a:latin typeface="Microsoft JhengHei" panose="020B0604030504040204" pitchFamily="34" charset="-120"/>
                <a:ea typeface="Microsoft JhengHei" panose="020B0604030504040204" pitchFamily="34" charset="-120"/>
              </a:rPr>
              <a:t>.</a:t>
            </a:r>
            <a:r>
              <a:rPr lang="zh-TW" altLang="en-US" sz="2400" b="0" kern="100" dirty="0">
                <a:solidFill>
                  <a:srgbClr val="000000"/>
                </a:solidFill>
                <a:latin typeface="Microsoft JhengHei" panose="020B0604030504040204" pitchFamily="34" charset="-120"/>
                <a:ea typeface="Microsoft JhengHei" panose="020B0604030504040204" pitchFamily="34" charset="-120"/>
              </a:rPr>
              <a:t>其他財務佐證資料</a:t>
            </a:r>
            <a:endParaRPr lang="zh-TW" altLang="en-US" sz="2800" b="0" kern="100" dirty="0">
              <a:solidFill>
                <a:srgbClr val="000000"/>
              </a:solidFill>
              <a:latin typeface="Microsoft JhengHei" panose="020B0604030504040204" pitchFamily="34" charset="-120"/>
              <a:ea typeface="Microsoft JhengHei" panose="020B0604030504040204" pitchFamily="34" charset="-120"/>
            </a:endParaRP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4</a:t>
            </a:fld>
            <a:endParaRPr lang="zh-TW" altLang="en-US" dirty="0"/>
          </a:p>
        </p:txBody>
      </p:sp>
    </p:spTree>
    <p:extLst>
      <p:ext uri="{BB962C8B-B14F-4D97-AF65-F5344CB8AC3E}">
        <p14:creationId xmlns:p14="http://schemas.microsoft.com/office/powerpoint/2010/main" val="336660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5</a:t>
            </a:fld>
            <a:endParaRPr lang="zh-TW" altLang="en-US" dirty="0"/>
          </a:p>
        </p:txBody>
      </p:sp>
      <p:sp>
        <p:nvSpPr>
          <p:cNvPr id="9" name="文字方塊 8">
            <a:extLst>
              <a:ext uri="{FF2B5EF4-FFF2-40B4-BE49-F238E27FC236}">
                <a16:creationId xmlns:a16="http://schemas.microsoft.com/office/drawing/2014/main" xmlns="" id="{2A14E3DD-8F33-9AD8-3009-DF7ABD28EC11}"/>
              </a:ext>
            </a:extLst>
          </p:cNvPr>
          <p:cNvSpPr txBox="1"/>
          <p:nvPr/>
        </p:nvSpPr>
        <p:spPr>
          <a:xfrm>
            <a:off x="254000" y="1024374"/>
            <a:ext cx="4320000" cy="400110"/>
          </a:xfrm>
          <a:prstGeom prst="rect">
            <a:avLst/>
          </a:prstGeom>
          <a:noFill/>
        </p:spPr>
        <p:txBody>
          <a:bodyPr wrap="square">
            <a:spAutoFit/>
          </a:bodyPr>
          <a:lstStyle/>
          <a:p>
            <a:pPr marR="0" lvl="0" algn="l">
              <a:spcBef>
                <a:spcPts val="1200"/>
              </a:spcBef>
              <a:spcAft>
                <a:spcPts val="0"/>
              </a:spcAft>
            </a:pPr>
            <a:r>
              <a:rPr lang="zh-TW" altLang="en-US" sz="2000" b="1" kern="100" dirty="0">
                <a:solidFill>
                  <a:srgbClr val="000000"/>
                </a:solidFill>
                <a:latin typeface="Microsoft JhengHei" panose="020B0604030504040204" pitchFamily="34" charset="-120"/>
                <a:ea typeface="Microsoft JhengHei" panose="020B0604030504040204" pitchFamily="34" charset="-120"/>
              </a:rPr>
              <a:t>一、公司經營目標、領域及理念</a:t>
            </a:r>
          </a:p>
        </p:txBody>
      </p:sp>
      <p:grpSp>
        <p:nvGrpSpPr>
          <p:cNvPr id="3" name="群組 2">
            <a:extLst>
              <a:ext uri="{FF2B5EF4-FFF2-40B4-BE49-F238E27FC236}">
                <a16:creationId xmlns:a16="http://schemas.microsoft.com/office/drawing/2014/main" xmlns="" id="{1B610932-FCD7-12F5-77C1-BA525F9F9956}"/>
              </a:ext>
            </a:extLst>
          </p:cNvPr>
          <p:cNvGrpSpPr/>
          <p:nvPr/>
        </p:nvGrpSpPr>
        <p:grpSpPr>
          <a:xfrm>
            <a:off x="10817048" y="288422"/>
            <a:ext cx="1097280" cy="1491965"/>
            <a:chOff x="10817048" y="288422"/>
            <a:chExt cx="1097280" cy="1491965"/>
          </a:xfrm>
        </p:grpSpPr>
        <p:sp>
          <p:nvSpPr>
            <p:cNvPr id="12" name="文字方塊 11">
              <a:extLst>
                <a:ext uri="{FF2B5EF4-FFF2-40B4-BE49-F238E27FC236}">
                  <a16:creationId xmlns:a16="http://schemas.microsoft.com/office/drawing/2014/main" xmlns="" id="{29648C4A-21F9-FE30-A233-C4E95A765DF2}"/>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14" name="圖片 13">
              <a:extLst>
                <a:ext uri="{FF2B5EF4-FFF2-40B4-BE49-F238E27FC236}">
                  <a16:creationId xmlns:a16="http://schemas.microsoft.com/office/drawing/2014/main" xmlns="" id="{33E4D284-FD2B-AD46-5590-A85FBD336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3" name="文字方塊 12">
            <a:extLst>
              <a:ext uri="{FF2B5EF4-FFF2-40B4-BE49-F238E27FC236}">
                <a16:creationId xmlns:a16="http://schemas.microsoft.com/office/drawing/2014/main" xmlns="" id="{2A14E3DD-8F33-9AD8-3009-DF7ABD28EC11}"/>
              </a:ext>
            </a:extLst>
          </p:cNvPr>
          <p:cNvSpPr txBox="1"/>
          <p:nvPr/>
        </p:nvSpPr>
        <p:spPr>
          <a:xfrm>
            <a:off x="254000" y="1567277"/>
            <a:ext cx="9875520" cy="369332"/>
          </a:xfrm>
          <a:prstGeom prst="rect">
            <a:avLst/>
          </a:prstGeom>
          <a:noFill/>
        </p:spPr>
        <p:txBody>
          <a:bodyPr wrap="square">
            <a:spAutoFit/>
          </a:bodyPr>
          <a:lstStyle/>
          <a:p>
            <a:pPr lvl="0">
              <a:spcBef>
                <a:spcPts val="1200"/>
              </a:spcBef>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目前創立或任職的企業，其經營願景、策略目標、發展方向等說明或圖示。</a:t>
            </a:r>
          </a:p>
        </p:txBody>
      </p:sp>
    </p:spTree>
    <p:extLst>
      <p:ext uri="{BB962C8B-B14F-4D97-AF65-F5344CB8AC3E}">
        <p14:creationId xmlns:p14="http://schemas.microsoft.com/office/powerpoint/2010/main" val="14638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xmlns="" id="{075866B1-39F6-40AA-B52E-0D940D33BE5F}"/>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72410"/>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6</a:t>
            </a:fld>
            <a:endParaRPr lang="zh-TW" altLang="en-US" dirty="0"/>
          </a:p>
        </p:txBody>
      </p:sp>
      <p:sp>
        <p:nvSpPr>
          <p:cNvPr id="9" name="文字方塊 8">
            <a:extLst>
              <a:ext uri="{FF2B5EF4-FFF2-40B4-BE49-F238E27FC236}">
                <a16:creationId xmlns:a16="http://schemas.microsoft.com/office/drawing/2014/main" xmlns="" id="{2A14E3DD-8F33-9AD8-3009-DF7ABD28EC11}"/>
              </a:ext>
            </a:extLst>
          </p:cNvPr>
          <p:cNvSpPr txBox="1"/>
          <p:nvPr/>
        </p:nvSpPr>
        <p:spPr>
          <a:xfrm>
            <a:off x="254000" y="1567277"/>
            <a:ext cx="9875520" cy="369332"/>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事</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創</a:t>
            </a:r>
            <a:r>
              <a:rPr lang="en-US" altLang="zh-TW" kern="100" dirty="0">
                <a:solidFill>
                  <a:srgbClr val="000000"/>
                </a:solidFill>
                <a:latin typeface="Microsoft JhengHei" panose="020B0604030504040204" pitchFamily="34" charset="-120"/>
                <a:ea typeface="Microsoft JhengHei" panose="020B0604030504040204" pitchFamily="34" charset="-120"/>
              </a:rPr>
              <a:t>)</a:t>
            </a:r>
            <a:r>
              <a:rPr lang="zh-TW" altLang="en-US" kern="100" dirty="0">
                <a:solidFill>
                  <a:srgbClr val="000000"/>
                </a:solidFill>
                <a:latin typeface="Microsoft JhengHei" panose="020B0604030504040204" pitchFamily="34" charset="-120"/>
                <a:ea typeface="Microsoft JhengHei" panose="020B0604030504040204" pitchFamily="34" charset="-120"/>
              </a:rPr>
              <a:t>業發展的過程可採用重大記事及里程碑或以表格條列式的方式清楚記述公司之沿革。</a:t>
            </a:r>
          </a:p>
        </p:txBody>
      </p:sp>
      <p:graphicFrame>
        <p:nvGraphicFramePr>
          <p:cNvPr id="10" name="表格 10">
            <a:extLst>
              <a:ext uri="{FF2B5EF4-FFF2-40B4-BE49-F238E27FC236}">
                <a16:creationId xmlns:a16="http://schemas.microsoft.com/office/drawing/2014/main" xmlns="" id="{C2961631-E347-2344-E5F7-E6ED0AD2A95A}"/>
              </a:ext>
            </a:extLst>
          </p:cNvPr>
          <p:cNvGraphicFramePr>
            <a:graphicFrameLocks noGrp="1"/>
          </p:cNvGraphicFramePr>
          <p:nvPr>
            <p:extLst>
              <p:ext uri="{D42A27DB-BD31-4B8C-83A1-F6EECF244321}">
                <p14:modId xmlns:p14="http://schemas.microsoft.com/office/powerpoint/2010/main" val="4112044164"/>
              </p:ext>
            </p:extLst>
          </p:nvPr>
        </p:nvGraphicFramePr>
        <p:xfrm>
          <a:off x="2011210" y="2275381"/>
          <a:ext cx="7631588" cy="1692770"/>
        </p:xfrm>
        <a:graphic>
          <a:graphicData uri="http://schemas.openxmlformats.org/drawingml/2006/table">
            <a:tbl>
              <a:tblPr firstRow="1" bandRow="1">
                <a:tableStyleId>{5940675A-B579-460E-94D1-54222C63F5DA}</a:tableStyleId>
              </a:tblPr>
              <a:tblGrid>
                <a:gridCol w="2348388">
                  <a:extLst>
                    <a:ext uri="{9D8B030D-6E8A-4147-A177-3AD203B41FA5}">
                      <a16:colId xmlns:a16="http://schemas.microsoft.com/office/drawing/2014/main" xmlns="" val="2083309822"/>
                    </a:ext>
                  </a:extLst>
                </a:gridCol>
                <a:gridCol w="5283200">
                  <a:extLst>
                    <a:ext uri="{9D8B030D-6E8A-4147-A177-3AD203B41FA5}">
                      <a16:colId xmlns:a16="http://schemas.microsoft.com/office/drawing/2014/main" xmlns="" val="1804746343"/>
                    </a:ext>
                  </a:extLst>
                </a:gridCol>
              </a:tblGrid>
              <a:tr h="397934">
                <a:tc>
                  <a:txBody>
                    <a:bodyPr/>
                    <a:lstStyle/>
                    <a:p>
                      <a:pPr algn="ctr"/>
                      <a:r>
                        <a:rPr lang="zh-TW" altLang="en-US" b="1" dirty="0">
                          <a:latin typeface="微軟正黑體" panose="020B0604030504040204" pitchFamily="34" charset="-120"/>
                          <a:ea typeface="微軟正黑體" panose="020B0604030504040204" pitchFamily="34" charset="-120"/>
                        </a:rPr>
                        <a:t>日期</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1" i="0" u="none" strike="noStrike" kern="1200" baseline="0" dirty="0">
                          <a:solidFill>
                            <a:schemeClr val="tx1"/>
                          </a:solidFill>
                          <a:latin typeface="微軟正黑體" panose="020B0604030504040204" pitchFamily="34" charset="-120"/>
                          <a:ea typeface="微軟正黑體" panose="020B0604030504040204" pitchFamily="34" charset="-120"/>
                          <a:cs typeface="+mn-cs"/>
                        </a:rPr>
                        <a:t>公司沿革之重要記事	</a:t>
                      </a:r>
                    </a:p>
                  </a:txBody>
                  <a:tcPr anchor="ctr"/>
                </a:tc>
                <a:extLst>
                  <a:ext uri="{0D108BD9-81ED-4DB2-BD59-A6C34878D82A}">
                    <a16:rowId xmlns:a16="http://schemas.microsoft.com/office/drawing/2014/main" xmlns="" val="17489308"/>
                  </a:ext>
                </a:extLst>
              </a:tr>
              <a:tr h="647418">
                <a:tc>
                  <a:txBody>
                    <a:bodyPr/>
                    <a:lstStyle/>
                    <a:p>
                      <a:r>
                        <a:rPr lang="en-US" altLang="zh-TW" dirty="0">
                          <a:solidFill>
                            <a:schemeClr val="bg1">
                              <a:lumMod val="50000"/>
                            </a:schemeClr>
                          </a:solidFill>
                          <a:latin typeface="微軟正黑體" panose="020B0604030504040204" pitchFamily="34" charset="-120"/>
                          <a:ea typeface="微軟正黑體" panose="020B0604030504040204" pitchFamily="34" charset="-120"/>
                        </a:rPr>
                        <a:t>OO</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年</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OO</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月</a:t>
                      </a:r>
                    </a:p>
                  </a:txBody>
                  <a:tcPr anchor="ctr"/>
                </a:tc>
                <a:tc>
                  <a:txBody>
                    <a:bodyPr/>
                    <a:lstStyle/>
                    <a:p>
                      <a:r>
                        <a:rPr lang="zh-TW" altLang="en-US" b="0" dirty="0">
                          <a:solidFill>
                            <a:schemeClr val="bg1">
                              <a:lumMod val="50000"/>
                            </a:schemeClr>
                          </a:solidFill>
                          <a:latin typeface="微軟正黑體" panose="020B0604030504040204" pitchFamily="34" charset="-120"/>
                          <a:ea typeface="微軟正黑體" panose="020B0604030504040204" pitchFamily="34" charset="-120"/>
                        </a:rPr>
                        <a:t>公司成立於</a:t>
                      </a:r>
                      <a:r>
                        <a:rPr lang="en-US" altLang="zh-TW" b="0" dirty="0">
                          <a:solidFill>
                            <a:schemeClr val="bg1">
                              <a:lumMod val="50000"/>
                            </a:schemeClr>
                          </a:solidFill>
                          <a:latin typeface="微軟正黑體" panose="020B0604030504040204" pitchFamily="34" charset="-120"/>
                          <a:ea typeface="微軟正黑體" panose="020B0604030504040204" pitchFamily="34" charset="-120"/>
                        </a:rPr>
                        <a:t>…</a:t>
                      </a:r>
                      <a:endParaRPr lang="zh-TW" altLang="en-US" b="0"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1291832652"/>
                  </a:ext>
                </a:extLst>
              </a:tr>
              <a:tr h="6474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solidFill>
                            <a:schemeClr val="bg1">
                              <a:lumMod val="50000"/>
                            </a:schemeClr>
                          </a:solidFill>
                          <a:latin typeface="微軟正黑體" panose="020B0604030504040204" pitchFamily="34" charset="-120"/>
                          <a:ea typeface="微軟正黑體" panose="020B0604030504040204" pitchFamily="34" charset="-120"/>
                        </a:rPr>
                        <a:t>OO</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年</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OO</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月</a:t>
                      </a:r>
                    </a:p>
                  </a:txBody>
                  <a:tcPr anchor="ctr"/>
                </a:tc>
                <a:tc>
                  <a:txBody>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於</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OO</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成立據點</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分公司</a:t>
                      </a:r>
                    </a:p>
                  </a:txBody>
                  <a:tcPr anchor="ctr"/>
                </a:tc>
                <a:extLst>
                  <a:ext uri="{0D108BD9-81ED-4DB2-BD59-A6C34878D82A}">
                    <a16:rowId xmlns:a16="http://schemas.microsoft.com/office/drawing/2014/main" xmlns="" val="1442481718"/>
                  </a:ext>
                </a:extLst>
              </a:tr>
            </a:tbl>
          </a:graphicData>
        </a:graphic>
      </p:graphicFrame>
      <p:grpSp>
        <p:nvGrpSpPr>
          <p:cNvPr id="3" name="群組 2">
            <a:extLst>
              <a:ext uri="{FF2B5EF4-FFF2-40B4-BE49-F238E27FC236}">
                <a16:creationId xmlns:a16="http://schemas.microsoft.com/office/drawing/2014/main" xmlns="" id="{1B610932-FCD7-12F5-77C1-BA525F9F9956}"/>
              </a:ext>
            </a:extLst>
          </p:cNvPr>
          <p:cNvGrpSpPr/>
          <p:nvPr/>
        </p:nvGrpSpPr>
        <p:grpSpPr>
          <a:xfrm>
            <a:off x="10817048" y="288422"/>
            <a:ext cx="1097280" cy="1491965"/>
            <a:chOff x="10817048" y="288422"/>
            <a:chExt cx="1097280" cy="1491965"/>
          </a:xfrm>
        </p:grpSpPr>
        <p:sp>
          <p:nvSpPr>
            <p:cNvPr id="12" name="文字方塊 11">
              <a:extLst>
                <a:ext uri="{FF2B5EF4-FFF2-40B4-BE49-F238E27FC236}">
                  <a16:creationId xmlns:a16="http://schemas.microsoft.com/office/drawing/2014/main" xmlns="" id="{29648C4A-21F9-FE30-A233-C4E95A765DF2}"/>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14" name="圖片 13">
              <a:extLst>
                <a:ext uri="{FF2B5EF4-FFF2-40B4-BE49-F238E27FC236}">
                  <a16:creationId xmlns:a16="http://schemas.microsoft.com/office/drawing/2014/main" xmlns="" id="{33E4D284-FD2B-AD46-5590-A85FBD336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1" name="文字方塊 10">
            <a:extLst>
              <a:ext uri="{FF2B5EF4-FFF2-40B4-BE49-F238E27FC236}">
                <a16:creationId xmlns:a16="http://schemas.microsoft.com/office/drawing/2014/main" xmlns="" id="{2A14E3DD-8F33-9AD8-3009-DF7ABD28EC11}"/>
              </a:ext>
            </a:extLst>
          </p:cNvPr>
          <p:cNvSpPr txBox="1"/>
          <p:nvPr/>
        </p:nvSpPr>
        <p:spPr>
          <a:xfrm>
            <a:off x="254000" y="1024374"/>
            <a:ext cx="432000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二、事</a:t>
            </a:r>
            <a:r>
              <a:rPr lang="en-US" altLang="zh-TW" sz="2000" b="1" kern="100" dirty="0">
                <a:solidFill>
                  <a:srgbClr val="000000"/>
                </a:solidFill>
                <a:latin typeface="Microsoft JhengHei" panose="020B0604030504040204" pitchFamily="34" charset="-120"/>
                <a:ea typeface="Microsoft JhengHei" panose="020B0604030504040204" pitchFamily="34" charset="-120"/>
              </a:rPr>
              <a:t>(</a:t>
            </a:r>
            <a:r>
              <a:rPr lang="zh-TW" altLang="en-US" sz="2000" b="1" kern="100" dirty="0">
                <a:solidFill>
                  <a:srgbClr val="000000"/>
                </a:solidFill>
                <a:latin typeface="Microsoft JhengHei" panose="020B0604030504040204" pitchFamily="34" charset="-120"/>
                <a:ea typeface="Microsoft JhengHei" panose="020B0604030504040204" pitchFamily="34" charset="-120"/>
              </a:rPr>
              <a:t>創</a:t>
            </a:r>
            <a:r>
              <a:rPr lang="en-US" altLang="zh-TW" sz="2000" b="1" kern="100" dirty="0">
                <a:solidFill>
                  <a:srgbClr val="000000"/>
                </a:solidFill>
                <a:latin typeface="Microsoft JhengHei" panose="020B0604030504040204" pitchFamily="34" charset="-120"/>
                <a:ea typeface="Microsoft JhengHei" panose="020B0604030504040204" pitchFamily="34" charset="-120"/>
              </a:rPr>
              <a:t>)</a:t>
            </a:r>
            <a:r>
              <a:rPr lang="zh-TW" altLang="en-US" sz="2000" b="1" kern="100" dirty="0">
                <a:solidFill>
                  <a:srgbClr val="000000"/>
                </a:solidFill>
                <a:latin typeface="Microsoft JhengHei" panose="020B0604030504040204" pitchFamily="34" charset="-120"/>
                <a:ea typeface="Microsoft JhengHei" panose="020B0604030504040204" pitchFamily="34" charset="-120"/>
              </a:rPr>
              <a:t>業發展的過程</a:t>
            </a:r>
          </a:p>
        </p:txBody>
      </p:sp>
    </p:spTree>
    <p:extLst>
      <p:ext uri="{BB962C8B-B14F-4D97-AF65-F5344CB8AC3E}">
        <p14:creationId xmlns:p14="http://schemas.microsoft.com/office/powerpoint/2010/main" val="295611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48314" y="6510401"/>
            <a:ext cx="5182829" cy="343556"/>
          </a:xfrm>
          <a:prstGeom prst="rect">
            <a:avLst/>
          </a:prstGeom>
          <a:noFill/>
        </p:spPr>
        <p:txBody>
          <a:bodyPr wrap="non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51017"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7</a:t>
            </a:fld>
            <a:endParaRPr lang="zh-TW" altLang="en-US" dirty="0"/>
          </a:p>
        </p:txBody>
      </p:sp>
      <p:grpSp>
        <p:nvGrpSpPr>
          <p:cNvPr id="3" name="群組 2">
            <a:extLst>
              <a:ext uri="{FF2B5EF4-FFF2-40B4-BE49-F238E27FC236}">
                <a16:creationId xmlns:a16="http://schemas.microsoft.com/office/drawing/2014/main" xmlns="" id="{7A7ADB8B-8901-1714-C936-53EEC567F47E}"/>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909A7693-D619-3985-5311-100420A3644E}"/>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8143A54A-6F94-E076-FCB6-6753CF714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4" name="文字方塊 13">
            <a:extLst>
              <a:ext uri="{FF2B5EF4-FFF2-40B4-BE49-F238E27FC236}">
                <a16:creationId xmlns:a16="http://schemas.microsoft.com/office/drawing/2014/main" xmlns="" id="{2A14E3DD-8F33-9AD8-3009-DF7ABD28EC11}"/>
              </a:ext>
            </a:extLst>
          </p:cNvPr>
          <p:cNvSpPr txBox="1"/>
          <p:nvPr/>
        </p:nvSpPr>
        <p:spPr>
          <a:xfrm>
            <a:off x="254000" y="1024374"/>
            <a:ext cx="432000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三、商業模式、營運模式</a:t>
            </a: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6674" y="1024374"/>
            <a:ext cx="7220683" cy="5486027"/>
          </a:xfrm>
          <a:prstGeom prst="rect">
            <a:avLst/>
          </a:prstGeom>
        </p:spPr>
      </p:pic>
      <p:pic>
        <p:nvPicPr>
          <p:cNvPr id="13" name="圖片 12"/>
          <p:cNvPicPr>
            <a:picLocks noChangeAspect="1"/>
          </p:cNvPicPr>
          <p:nvPr/>
        </p:nvPicPr>
        <p:blipFill>
          <a:blip r:embed="rId4"/>
          <a:stretch>
            <a:fillRect/>
          </a:stretch>
        </p:blipFill>
        <p:spPr>
          <a:xfrm>
            <a:off x="8156266" y="5865838"/>
            <a:ext cx="1973253" cy="448955"/>
          </a:xfrm>
          <a:prstGeom prst="rect">
            <a:avLst/>
          </a:prstGeom>
        </p:spPr>
      </p:pic>
      <p:sp>
        <p:nvSpPr>
          <p:cNvPr id="15" name="標題 1">
            <a:extLst>
              <a:ext uri="{FF2B5EF4-FFF2-40B4-BE49-F238E27FC236}">
                <a16:creationId xmlns:a16="http://schemas.microsoft.com/office/drawing/2014/main" xmlns="" id="{1C3E4271-06AB-7950-9BBE-ED05263CEF4A}"/>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
        <p:nvSpPr>
          <p:cNvPr id="16" name="文字方塊 8">
            <a:extLst>
              <a:ext uri="{FF2B5EF4-FFF2-40B4-BE49-F238E27FC236}">
                <a16:creationId xmlns:a16="http://schemas.microsoft.com/office/drawing/2014/main" xmlns="" id="{335D48B2-AE7E-25D3-94D9-BE27392A9E3B}"/>
              </a:ext>
            </a:extLst>
          </p:cNvPr>
          <p:cNvSpPr txBox="1"/>
          <p:nvPr/>
        </p:nvSpPr>
        <p:spPr>
          <a:xfrm>
            <a:off x="254000" y="1567277"/>
            <a:ext cx="3034582" cy="1200329"/>
          </a:xfrm>
          <a:prstGeom prst="rect">
            <a:avLst/>
          </a:prstGeom>
          <a:noFill/>
        </p:spPr>
        <p:txBody>
          <a:bodyPr wrap="square">
            <a:spAutoFit/>
          </a:bodyPr>
          <a:lstStyle/>
          <a:p>
            <a:pPr marR="0" lvl="0" algn="l">
              <a:spcBef>
                <a:spcPts val="1200"/>
              </a:spcBef>
              <a:spcAft>
                <a:spcPts val="0"/>
              </a:spcAft>
            </a:pPr>
            <a:r>
              <a:rPr lang="en-US" altLang="zh-TW" kern="100" dirty="0">
                <a:solidFill>
                  <a:srgbClr val="000000"/>
                </a:solidFill>
                <a:latin typeface="Microsoft JhengHei" panose="020B0604030504040204" pitchFamily="34" charset="-120"/>
                <a:ea typeface="Microsoft JhengHei" panose="020B0604030504040204" pitchFamily="34" charset="-120"/>
              </a:rPr>
              <a:t>e.g.  </a:t>
            </a:r>
            <a:r>
              <a:rPr lang="zh-TW" altLang="en-US" kern="100" dirty="0">
                <a:solidFill>
                  <a:srgbClr val="000000"/>
                </a:solidFill>
                <a:latin typeface="Microsoft JhengHei" panose="020B0604030504040204" pitchFamily="34" charset="-120"/>
                <a:ea typeface="Microsoft JhengHei" panose="020B0604030504040204" pitchFamily="34" charset="-120"/>
              </a:rPr>
              <a:t>可以運用商業模式圖或其他足以說明之架構，呈現企業創造、傳遞價值以及獲利的核心邏輯和運行機制。</a:t>
            </a:r>
          </a:p>
        </p:txBody>
      </p:sp>
    </p:spTree>
    <p:extLst>
      <p:ext uri="{BB962C8B-B14F-4D97-AF65-F5344CB8AC3E}">
        <p14:creationId xmlns:p14="http://schemas.microsoft.com/office/powerpoint/2010/main" val="229471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xmlns="" id="{46C97982-EC35-4BD0-818F-8C83F136B3E5}"/>
              </a:ext>
            </a:extLst>
          </p:cNvPr>
          <p:cNvSpPr txBox="1"/>
          <p:nvPr/>
        </p:nvSpPr>
        <p:spPr>
          <a:xfrm>
            <a:off x="5888396" y="6324196"/>
            <a:ext cx="5757263" cy="372410"/>
          </a:xfrm>
          <a:prstGeom prst="rect">
            <a:avLst/>
          </a:prstGeom>
          <a:noFill/>
        </p:spPr>
        <p:txBody>
          <a:bodyPr wrap="square" rtlCol="0">
            <a:spAutoFit/>
          </a:bodyPr>
          <a:lstStyle/>
          <a:p>
            <a:pPr>
              <a:lnSpc>
                <a:spcPct val="130000"/>
              </a:lnSpc>
              <a:spcBef>
                <a:spcPts val="600"/>
              </a:spcBef>
            </a:pPr>
            <a:r>
              <a:rPr lang="en-US" altLang="zh-TW" sz="1400" kern="0" dirty="0">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軟正黑體" panose="020B0604030504040204" pitchFamily="34" charset="-120"/>
                <a:ea typeface="微軟正黑體" panose="020B0604030504040204" pitchFamily="34" charset="-120"/>
                <a:cs typeface="+mn-ea"/>
                <a:sym typeface="+mn-lt"/>
              </a:rPr>
              <a:t>本格式僅供參考，申請人可以依現有資料、實際內容自行調整</a:t>
            </a:r>
            <a:endParaRPr lang="en-US" sz="1400" kern="0" dirty="0">
              <a:latin typeface="微軟正黑體" panose="020B0604030504040204" pitchFamily="34" charset="-120"/>
              <a:ea typeface="微軟正黑體" panose="020B0604030504040204" pitchFamily="34" charset="-120"/>
              <a:cs typeface="+mn-ea"/>
              <a:sym typeface="+mn-lt"/>
            </a:endParaRPr>
          </a:p>
        </p:txBody>
      </p:sp>
      <p:cxnSp>
        <p:nvCxnSpPr>
          <p:cNvPr id="6" name="直線接點 5"/>
          <p:cNvCxnSpPr/>
          <p:nvPr/>
        </p:nvCxnSpPr>
        <p:spPr>
          <a:xfrm>
            <a:off x="2923309" y="865762"/>
            <a:ext cx="6567055"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xmlns="" id="{CFB928F7-BE12-4F4C-A68A-C7B035109987}"/>
              </a:ext>
            </a:extLst>
          </p:cNvPr>
          <p:cNvSpPr>
            <a:spLocks noGrp="1"/>
          </p:cNvSpPr>
          <p:nvPr>
            <p:ph type="sldNum" sz="quarter" idx="12"/>
          </p:nvPr>
        </p:nvSpPr>
        <p:spPr>
          <a:xfrm>
            <a:off x="9254449" y="6424560"/>
            <a:ext cx="2743200" cy="365125"/>
          </a:xfrm>
        </p:spPr>
        <p:txBody>
          <a:bodyPr/>
          <a:lstStyle/>
          <a:p>
            <a:fld id="{DDB5C3A1-8214-46F2-8F43-54B769C7BFC8}" type="slidenum">
              <a:rPr lang="zh-TW" altLang="en-US" smtClean="0"/>
              <a:t>8</a:t>
            </a:fld>
            <a:endParaRPr lang="zh-TW" altLang="en-US" dirty="0"/>
          </a:p>
        </p:txBody>
      </p:sp>
      <p:grpSp>
        <p:nvGrpSpPr>
          <p:cNvPr id="3" name="群組 2">
            <a:extLst>
              <a:ext uri="{FF2B5EF4-FFF2-40B4-BE49-F238E27FC236}">
                <a16:creationId xmlns:a16="http://schemas.microsoft.com/office/drawing/2014/main" xmlns="" id="{B755B44E-4DC2-3906-EF92-EB7D124225D7}"/>
              </a:ext>
            </a:extLst>
          </p:cNvPr>
          <p:cNvGrpSpPr/>
          <p:nvPr/>
        </p:nvGrpSpPr>
        <p:grpSpPr>
          <a:xfrm>
            <a:off x="10817048" y="288422"/>
            <a:ext cx="1097280" cy="1491965"/>
            <a:chOff x="10817048" y="288422"/>
            <a:chExt cx="1097280" cy="1491965"/>
          </a:xfrm>
        </p:grpSpPr>
        <p:sp>
          <p:nvSpPr>
            <p:cNvPr id="4" name="文字方塊 3">
              <a:extLst>
                <a:ext uri="{FF2B5EF4-FFF2-40B4-BE49-F238E27FC236}">
                  <a16:creationId xmlns:a16="http://schemas.microsoft.com/office/drawing/2014/main" xmlns="" id="{FF3D64AC-96D9-75BF-E6BB-4309CA001CB4}"/>
                </a:ext>
              </a:extLst>
            </p:cNvPr>
            <p:cNvSpPr txBox="1"/>
            <p:nvPr/>
          </p:nvSpPr>
          <p:spPr>
            <a:xfrm>
              <a:off x="10817048" y="288422"/>
              <a:ext cx="1097280" cy="646331"/>
            </a:xfrm>
            <a:prstGeom prst="rect">
              <a:avLst/>
            </a:prstGeom>
            <a:noFill/>
          </p:spPr>
          <p:txBody>
            <a:bodyPr wrap="square">
              <a:spAutoFit/>
            </a:bodyPr>
            <a:lstStyle/>
            <a:p>
              <a:r>
                <a:rPr lang="zh-TW" altLang="en-US" b="1" dirty="0">
                  <a:latin typeface="微軟正黑體" panose="020B0604030504040204" pitchFamily="34" charset="-120"/>
                  <a:ea typeface="微軟正黑體" panose="020B0604030504040204" pitchFamily="34" charset="-120"/>
                </a:rPr>
                <a:t>範例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示意</a:t>
              </a:r>
              <a:endParaRPr lang="zh-TW" altLang="en-US" dirty="0"/>
            </a:p>
          </p:txBody>
        </p:sp>
        <p:pic>
          <p:nvPicPr>
            <p:cNvPr id="9" name="圖片 8">
              <a:extLst>
                <a:ext uri="{FF2B5EF4-FFF2-40B4-BE49-F238E27FC236}">
                  <a16:creationId xmlns:a16="http://schemas.microsoft.com/office/drawing/2014/main" xmlns="" id="{32B5E11A-4594-9C01-44FD-7FBBC84AC2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141" y="739292"/>
              <a:ext cx="1041095" cy="1041095"/>
            </a:xfrm>
            <a:prstGeom prst="rect">
              <a:avLst/>
            </a:prstGeom>
          </p:spPr>
        </p:pic>
      </p:grpSp>
      <p:sp>
        <p:nvSpPr>
          <p:cNvPr id="10" name="文字方塊 9">
            <a:extLst>
              <a:ext uri="{FF2B5EF4-FFF2-40B4-BE49-F238E27FC236}">
                <a16:creationId xmlns:a16="http://schemas.microsoft.com/office/drawing/2014/main" xmlns="" id="{178FA85A-1740-0A7E-11EF-BBD93714CBF8}"/>
              </a:ext>
            </a:extLst>
          </p:cNvPr>
          <p:cNvSpPr txBox="1"/>
          <p:nvPr/>
        </p:nvSpPr>
        <p:spPr>
          <a:xfrm>
            <a:off x="3063429" y="1024374"/>
            <a:ext cx="4320000" cy="369332"/>
          </a:xfrm>
          <a:prstGeom prst="rect">
            <a:avLst/>
          </a:prstGeom>
          <a:noFill/>
        </p:spPr>
        <p:txBody>
          <a:bodyPr wrap="square">
            <a:spAutoFit/>
          </a:bodyPr>
          <a:lstStyle/>
          <a:p>
            <a:pPr marR="0" lvl="0" algn="l">
              <a:spcBef>
                <a:spcPts val="1200"/>
              </a:spcBef>
              <a:spcAft>
                <a:spcPts val="0"/>
              </a:spcAft>
            </a:pPr>
            <a:r>
              <a:rPr lang="en-US" altLang="zh-TW" kern="100" dirty="0">
                <a:latin typeface="Microsoft JhengHei" panose="020B0604030504040204" pitchFamily="34" charset="-120"/>
                <a:ea typeface="Microsoft JhengHei" panose="020B0604030504040204" pitchFamily="34" charset="-120"/>
              </a:rPr>
              <a:t>e.g. </a:t>
            </a:r>
            <a:r>
              <a:rPr lang="zh-TW" altLang="en-US" kern="100" dirty="0">
                <a:latin typeface="Microsoft JhengHei" panose="020B0604030504040204" pitchFamily="34" charset="-120"/>
                <a:ea typeface="Microsoft JhengHei" panose="020B0604030504040204" pitchFamily="34" charset="-120"/>
              </a:rPr>
              <a:t>事業經營收支計劃、資金運用規劃。</a:t>
            </a:r>
          </a:p>
        </p:txBody>
      </p:sp>
      <p:sp>
        <p:nvSpPr>
          <p:cNvPr id="14" name="文字方塊 13">
            <a:extLst>
              <a:ext uri="{FF2B5EF4-FFF2-40B4-BE49-F238E27FC236}">
                <a16:creationId xmlns:a16="http://schemas.microsoft.com/office/drawing/2014/main" xmlns="" id="{2A14E3DD-8F33-9AD8-3009-DF7ABD28EC11}"/>
              </a:ext>
            </a:extLst>
          </p:cNvPr>
          <p:cNvSpPr txBox="1"/>
          <p:nvPr/>
        </p:nvSpPr>
        <p:spPr>
          <a:xfrm>
            <a:off x="254000" y="1024374"/>
            <a:ext cx="4320000" cy="400110"/>
          </a:xfrm>
          <a:prstGeom prst="rect">
            <a:avLst/>
          </a:prstGeom>
          <a:noFill/>
        </p:spPr>
        <p:txBody>
          <a:bodyPr wrap="square">
            <a:spAutoFit/>
          </a:bodyPr>
          <a:lstStyle/>
          <a:p>
            <a:pPr lvl="0">
              <a:spcBef>
                <a:spcPts val="1200"/>
              </a:spcBef>
            </a:pPr>
            <a:r>
              <a:rPr lang="zh-TW" altLang="en-US" sz="2000" b="1" kern="100" dirty="0">
                <a:solidFill>
                  <a:srgbClr val="000000"/>
                </a:solidFill>
                <a:latin typeface="Microsoft JhengHei" panose="020B0604030504040204" pitchFamily="34" charset="-120"/>
                <a:ea typeface="Microsoft JhengHei" panose="020B0604030504040204" pitchFamily="34" charset="-120"/>
              </a:rPr>
              <a:t>四、財務資金運用規劃</a:t>
            </a:r>
          </a:p>
        </p:txBody>
      </p:sp>
      <p:graphicFrame>
        <p:nvGraphicFramePr>
          <p:cNvPr id="2" name="表格 1"/>
          <p:cNvGraphicFramePr>
            <a:graphicFrameLocks noGrp="1"/>
          </p:cNvGraphicFramePr>
          <p:nvPr>
            <p:extLst>
              <p:ext uri="{D42A27DB-BD31-4B8C-83A1-F6EECF244321}">
                <p14:modId xmlns:p14="http://schemas.microsoft.com/office/powerpoint/2010/main" val="3757150136"/>
              </p:ext>
            </p:extLst>
          </p:nvPr>
        </p:nvGraphicFramePr>
        <p:xfrm>
          <a:off x="279839" y="1468735"/>
          <a:ext cx="5286939" cy="5041666"/>
        </p:xfrm>
        <a:graphic>
          <a:graphicData uri="http://schemas.openxmlformats.org/drawingml/2006/table">
            <a:tbl>
              <a:tblPr/>
              <a:tblGrid>
                <a:gridCol w="1698996">
                  <a:extLst>
                    <a:ext uri="{9D8B030D-6E8A-4147-A177-3AD203B41FA5}">
                      <a16:colId xmlns:a16="http://schemas.microsoft.com/office/drawing/2014/main" xmlns="" val="133711381"/>
                    </a:ext>
                  </a:extLst>
                </a:gridCol>
                <a:gridCol w="1075245">
                  <a:extLst>
                    <a:ext uri="{9D8B030D-6E8A-4147-A177-3AD203B41FA5}">
                      <a16:colId xmlns:a16="http://schemas.microsoft.com/office/drawing/2014/main" xmlns="" val="1331267259"/>
                    </a:ext>
                  </a:extLst>
                </a:gridCol>
                <a:gridCol w="1320235">
                  <a:extLst>
                    <a:ext uri="{9D8B030D-6E8A-4147-A177-3AD203B41FA5}">
                      <a16:colId xmlns:a16="http://schemas.microsoft.com/office/drawing/2014/main" xmlns="" val="1919861290"/>
                    </a:ext>
                  </a:extLst>
                </a:gridCol>
                <a:gridCol w="1192463">
                  <a:extLst>
                    <a:ext uri="{9D8B030D-6E8A-4147-A177-3AD203B41FA5}">
                      <a16:colId xmlns:a16="http://schemas.microsoft.com/office/drawing/2014/main" xmlns="" val="4150903526"/>
                    </a:ext>
                  </a:extLst>
                </a:gridCol>
              </a:tblGrid>
              <a:tr h="139507">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資金計畫</a:t>
                      </a: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02508305"/>
                  </a:ext>
                </a:extLst>
              </a:tr>
              <a:tr h="126824">
                <a:tc gridSpan="2">
                  <a:txBody>
                    <a:bodyPr/>
                    <a:lstStyle/>
                    <a:p>
                      <a:pPr algn="ctr" fontAlgn="b"/>
                      <a:r>
                        <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rPr>
                        <a:t>初期投資額</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調達方法</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xmlns="" val="1228365856"/>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裝潢費</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自我資產</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1260562"/>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營業設備</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親友資金援助</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49066743"/>
                  </a:ext>
                </a:extLst>
              </a:tr>
              <a:tr h="152189">
                <a:tc>
                  <a:txBody>
                    <a:bodyPr/>
                    <a:lstStyle/>
                    <a:p>
                      <a:pPr algn="l" fontAlgn="b"/>
                      <a:r>
                        <a:rPr lang="ja-JP" altLang="en-US" sz="1000" b="1" i="0" u="none" strike="noStrike">
                          <a:solidFill>
                            <a:srgbClr val="000000"/>
                          </a:solidFill>
                          <a:effectLst/>
                          <a:latin typeface="微軟正黑體" panose="020B0604030504040204" pitchFamily="34" charset="-120"/>
                          <a:ea typeface="微軟正黑體" panose="020B0604030504040204" pitchFamily="34" charset="-120"/>
                        </a:rPr>
                        <a:t>預備品・其他</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自己公司借入</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00963397"/>
                  </a:ext>
                </a:extLst>
              </a:tr>
              <a:tr h="229552">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保證金</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他公司借入（　　　　　　　）</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7575941"/>
                  </a:ext>
                </a:extLst>
              </a:tr>
              <a:tr h="229552">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開業前準備資金</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他公司借入（　　　　　　　）</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3857460"/>
                  </a:ext>
                </a:extLst>
              </a:tr>
              <a:tr h="229552">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開業前租金</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rPr>
                        <a:t>他公司借入（　　　　　　　）</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6376314"/>
                  </a:ext>
                </a:extLst>
              </a:tr>
              <a:tr h="229552">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開業前人事費用</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租金收入（　　　　　　　）</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55321434"/>
                  </a:ext>
                </a:extLst>
              </a:tr>
              <a:tr h="229552">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開業前支付經費資金</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租金收入（　　　　　　　　　）</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60155773"/>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其他</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其他</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39552654"/>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合計</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rPr>
                        <a:t>合計</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5923390"/>
                  </a:ext>
                </a:extLst>
              </a:tr>
              <a:tr h="152189">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117420229"/>
                  </a:ext>
                </a:extLst>
              </a:tr>
              <a:tr h="120483">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收支計畫表（月平均）</a:t>
                      </a: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1000" b="1" i="0" u="none" strike="noStrike">
                        <a:solidFill>
                          <a:srgbClr val="000000"/>
                        </a:solidFill>
                        <a:effectLst/>
                        <a:latin typeface="微軟正黑體" panose="020B0604030504040204" pitchFamily="34" charset="-120"/>
                        <a:ea typeface="微軟正黑體" panose="020B0604030504040204" pitchFamily="34" charset="-120"/>
                      </a:endParaRPr>
                    </a:p>
                  </a:txBody>
                  <a:tcPr marL="6341" marR="6341" marT="634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2934623"/>
                  </a:ext>
                </a:extLst>
              </a:tr>
              <a:tr h="229552">
                <a:tc>
                  <a:txBody>
                    <a:bodyPr/>
                    <a:lstStyle/>
                    <a:p>
                      <a:pPr algn="ct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開業第一個月</a:t>
                      </a:r>
                    </a:p>
                  </a:txBody>
                  <a:tcPr marL="6341" marR="6341" marT="6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開業第二個月</a:t>
                      </a:r>
                    </a:p>
                  </a:txBody>
                  <a:tcPr marL="6341" marR="6341" marT="6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步入軌道　</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（開業　　　月後）</a:t>
                      </a:r>
                    </a:p>
                  </a:txBody>
                  <a:tcPr marL="6341" marR="6341" marT="63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4236033"/>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①營業額</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0880907"/>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②銷售成本</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16229535"/>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③銷售總利益（①</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-②</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22948785"/>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④人事費用</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0131244"/>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⑤租金</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80001159"/>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⑥水電費</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9713459"/>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⑦廣告宣傳費</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424070"/>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⑧消耗品費用</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071520"/>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⑨其他的經費</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711611"/>
                  </a:ext>
                </a:extLst>
              </a:tr>
              <a:tr h="152189">
                <a:tc>
                  <a:txBody>
                    <a:bodyPr/>
                    <a:lstStyle/>
                    <a:p>
                      <a:pPr algn="l"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⑩經費合計（④～⑨）</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1224413"/>
                  </a:ext>
                </a:extLst>
              </a:tr>
              <a:tr h="152189">
                <a:tc>
                  <a:txBody>
                    <a:bodyPr/>
                    <a:lstStyle/>
                    <a:p>
                      <a:pPr algn="l" fontAlgn="b"/>
                      <a:r>
                        <a:rPr lang="zh-TW" altLang="en-US" sz="1000" b="1" i="0" u="none" strike="noStrike">
                          <a:solidFill>
                            <a:srgbClr val="000000"/>
                          </a:solidFill>
                          <a:effectLst/>
                          <a:latin typeface="ＭＳ Ｐ明朝"/>
                          <a:ea typeface="微軟正黑體" panose="020B0604030504040204" pitchFamily="34" charset="-120"/>
                        </a:rPr>
                        <a:t>⑪</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營業利益（③</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-⑩</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000" b="1" i="0" u="none" strike="noStrike" dirty="0">
                          <a:solidFill>
                            <a:srgbClr val="000000"/>
                          </a:solidFill>
                          <a:effectLst/>
                          <a:latin typeface="微軟正黑體" panose="020B0604030504040204" pitchFamily="34" charset="-120"/>
                          <a:ea typeface="微軟正黑體" panose="020B0604030504040204" pitchFamily="34" charset="-120"/>
                        </a:rPr>
                        <a:t>萬元</a:t>
                      </a:r>
                    </a:p>
                  </a:txBody>
                  <a:tcPr marL="6341" marR="6341" marT="63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16677920"/>
                  </a:ext>
                </a:extLst>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24255140"/>
              </p:ext>
            </p:extLst>
          </p:nvPr>
        </p:nvGraphicFramePr>
        <p:xfrm>
          <a:off x="6053758" y="1801017"/>
          <a:ext cx="5703139" cy="3522345"/>
        </p:xfrm>
        <a:graphic>
          <a:graphicData uri="http://schemas.openxmlformats.org/drawingml/2006/table">
            <a:tbl>
              <a:tblPr/>
              <a:tblGrid>
                <a:gridCol w="1832745">
                  <a:extLst>
                    <a:ext uri="{9D8B030D-6E8A-4147-A177-3AD203B41FA5}">
                      <a16:colId xmlns:a16="http://schemas.microsoft.com/office/drawing/2014/main" xmlns="" val="2659000335"/>
                    </a:ext>
                  </a:extLst>
                </a:gridCol>
                <a:gridCol w="1286337">
                  <a:extLst>
                    <a:ext uri="{9D8B030D-6E8A-4147-A177-3AD203B41FA5}">
                      <a16:colId xmlns:a16="http://schemas.microsoft.com/office/drawing/2014/main" xmlns="" val="2030894871"/>
                    </a:ext>
                  </a:extLst>
                </a:gridCol>
                <a:gridCol w="1297720">
                  <a:extLst>
                    <a:ext uri="{9D8B030D-6E8A-4147-A177-3AD203B41FA5}">
                      <a16:colId xmlns:a16="http://schemas.microsoft.com/office/drawing/2014/main" xmlns="" val="2729755301"/>
                    </a:ext>
                  </a:extLst>
                </a:gridCol>
                <a:gridCol w="1286337">
                  <a:extLst>
                    <a:ext uri="{9D8B030D-6E8A-4147-A177-3AD203B41FA5}">
                      <a16:colId xmlns:a16="http://schemas.microsoft.com/office/drawing/2014/main" xmlns="" val="884511717"/>
                    </a:ext>
                  </a:extLst>
                </a:gridCol>
              </a:tblGrid>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收支計畫根據（以月計畫）</a:t>
                      </a:r>
                    </a:p>
                  </a:txBody>
                  <a:tcPr marL="9525" marR="9525" marT="9525" marB="0" anchor="b">
                    <a:lnL>
                      <a:noFill/>
                    </a:lnL>
                    <a:lnR>
                      <a:noFill/>
                    </a:lnR>
                    <a:lnT>
                      <a:noFill/>
                    </a:lnT>
                    <a:lnB>
                      <a:noFill/>
                    </a:lnB>
                  </a:tcPr>
                </a:tc>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a:noFill/>
                    </a:lnT>
                    <a:lnB>
                      <a:noFill/>
                    </a:lnB>
                  </a:tcPr>
                </a:tc>
                <a:tc>
                  <a:txBody>
                    <a:bodyPr/>
                    <a:lstStyle/>
                    <a:p>
                      <a:pPr algn="r" fontAlgn="b"/>
                      <a:endParaRPr lang="zh-TW" altLang="en-US" sz="11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a:noFill/>
                    </a:lnT>
                    <a:lnB>
                      <a:noFill/>
                    </a:lnB>
                  </a:tcPr>
                </a:tc>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a:noFill/>
                    </a:lnT>
                    <a:lnB>
                      <a:noFill/>
                    </a:lnB>
                  </a:tcPr>
                </a:tc>
                <a:extLst>
                  <a:ext uri="{0D108BD9-81ED-4DB2-BD59-A6C34878D82A}">
                    <a16:rowId xmlns:a16="http://schemas.microsoft.com/office/drawing/2014/main" xmlns="" val="703825537"/>
                  </a:ext>
                </a:extLst>
              </a:tr>
              <a:tr h="228600">
                <a:tc>
                  <a:txBody>
                    <a:bodyPr/>
                    <a:lstStyle/>
                    <a:p>
                      <a:pPr algn="l" fontAlgn="b"/>
                      <a:r>
                        <a:rPr lang="zh-TW" altLang="en-US" sz="1100" b="1" i="0" u="none" strike="noStrike" dirty="0">
                          <a:solidFill>
                            <a:srgbClr val="000000"/>
                          </a:solidFill>
                          <a:effectLst/>
                          <a:latin typeface="微軟正黑體" panose="020B0604030504040204" pitchFamily="34" charset="-120"/>
                          <a:ea typeface="微軟正黑體" panose="020B0604030504040204" pitchFamily="34" charset="-120"/>
                        </a:rPr>
                        <a:t>營業額</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（開業第一個月）</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dirty="0">
                          <a:solidFill>
                            <a:srgbClr val="000000"/>
                          </a:solidFill>
                          <a:effectLst/>
                          <a:latin typeface="微軟正黑體" panose="020B0604030504040204" pitchFamily="34" charset="-120"/>
                          <a:ea typeface="微軟正黑體" panose="020B0604030504040204" pitchFamily="34" charset="-120"/>
                        </a:rPr>
                        <a:t>（開業第二個月）</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（步入軌道後）</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8794564"/>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營業額計（①</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×②×③</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6714566"/>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①平均單價</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9058199"/>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②來店客數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30943804"/>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③營業日數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日</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日</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日</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6252664"/>
                  </a:ext>
                </a:extLst>
              </a:tr>
              <a:tr h="228600">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907384219"/>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人事費用</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11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2223480"/>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人事費合計（①＋②</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+③</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827499412"/>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①正職員工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元</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人＝　　　　　　　　　　　　　　 　　　　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2847988543"/>
                  </a:ext>
                </a:extLst>
              </a:tr>
              <a:tr h="228600">
                <a:tc>
                  <a:txBody>
                    <a:bodyPr/>
                    <a:lstStyle/>
                    <a:p>
                      <a:pPr algn="l" fontAlgn="b"/>
                      <a:r>
                        <a:rPr lang="ja-JP" altLang="en-US" sz="1100" b="1" i="0" u="none" strike="noStrike">
                          <a:solidFill>
                            <a:srgbClr val="000000"/>
                          </a:solidFill>
                          <a:effectLst/>
                          <a:latin typeface="微軟正黑體" panose="020B0604030504040204" pitchFamily="34" charset="-120"/>
                          <a:ea typeface="微軟正黑體" panose="020B0604030504040204" pitchFamily="34" charset="-120"/>
                        </a:rPr>
                        <a:t>②兼職・打工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b"/>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時薪　　　　　　元</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時間</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人</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營業天數　　　　日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3510677075"/>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　　　　　　　　　　　元</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xmlns="" val="2375897758"/>
                  </a:ext>
                </a:extLst>
              </a:tr>
              <a:tr h="228600">
                <a:tc>
                  <a:txBody>
                    <a:bodyPr/>
                    <a:lstStyle/>
                    <a:p>
                      <a:pPr algn="l" fontAlgn="b"/>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③老闆薪資</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zh-TW" altLang="en-US" sz="1100" b="1" i="0" u="none" strike="noStrike" dirty="0">
                          <a:solidFill>
                            <a:srgbClr val="000000"/>
                          </a:solidFill>
                          <a:effectLst/>
                          <a:latin typeface="微軟正黑體" panose="020B0604030504040204" pitchFamily="34" charset="-120"/>
                          <a:ea typeface="微軟正黑體" panose="020B0604030504040204" pitchFamily="34" charset="-120"/>
                        </a:rPr>
                        <a:t>　　　　　　　　　　　　　　　　　　　　　　　　　　　　　　　　　　　　　　 元</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3595279325"/>
                  </a:ext>
                </a:extLst>
              </a:tr>
            </a:tbl>
          </a:graphicData>
        </a:graphic>
      </p:graphicFrame>
      <p:sp>
        <p:nvSpPr>
          <p:cNvPr id="13" name="標題 1">
            <a:extLst>
              <a:ext uri="{FF2B5EF4-FFF2-40B4-BE49-F238E27FC236}">
                <a16:creationId xmlns:a16="http://schemas.microsoft.com/office/drawing/2014/main" xmlns="" id="{FC52CF74-9467-8607-C9EA-3FF8C3706E4C}"/>
              </a:ext>
            </a:extLst>
          </p:cNvPr>
          <p:cNvSpPr>
            <a:spLocks noGrp="1"/>
          </p:cNvSpPr>
          <p:nvPr>
            <p:ph type="title"/>
          </p:nvPr>
        </p:nvSpPr>
        <p:spPr>
          <a:xfrm>
            <a:off x="20604" y="221677"/>
            <a:ext cx="12143686" cy="623455"/>
          </a:xfrm>
        </p:spPr>
        <p:txBody>
          <a:bodyPr>
            <a:noAutofit/>
          </a:bodyPr>
          <a:lstStyle/>
          <a:p>
            <a:pPr algn="ct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壹、事業力</a:t>
            </a:r>
          </a:p>
        </p:txBody>
      </p:sp>
    </p:spTree>
    <p:extLst>
      <p:ext uri="{BB962C8B-B14F-4D97-AF65-F5344CB8AC3E}">
        <p14:creationId xmlns:p14="http://schemas.microsoft.com/office/powerpoint/2010/main" val="2950630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4262</TotalTime>
  <Words>2110</Words>
  <Application>Microsoft Office PowerPoint</Application>
  <PresentationFormat>寬螢幕</PresentationFormat>
  <Paragraphs>395</Paragraphs>
  <Slides>28</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28</vt:i4>
      </vt:variant>
    </vt:vector>
  </HeadingPairs>
  <TitlesOfParts>
    <vt:vector size="37" baseType="lpstr">
      <vt:lpstr>ＭＳ Ｐ明朝</vt:lpstr>
      <vt:lpstr>Microsoft JhengHei</vt:lpstr>
      <vt:lpstr>Microsoft JhengHei</vt:lpstr>
      <vt:lpstr>新細明體</vt:lpstr>
      <vt:lpstr>Arial</vt:lpstr>
      <vt:lpstr>Calibri</vt:lpstr>
      <vt:lpstr>Calibri Light</vt:lpstr>
      <vt:lpstr>Times New Roman</vt:lpstr>
      <vt:lpstr>Office Theme</vt:lpstr>
      <vt:lpstr>營運構想簡報範例格式</vt:lpstr>
      <vt:lpstr>簡報撰寫基本原則</vt:lpstr>
      <vt:lpstr>PowerPoint 簡報</vt:lpstr>
      <vt:lpstr>營運構想簡報目錄</vt:lpstr>
      <vt:lpstr>壹、事業力</vt:lpstr>
      <vt:lpstr>壹、事業力</vt:lpstr>
      <vt:lpstr>壹、事業力</vt:lpstr>
      <vt:lpstr>壹、事業力</vt:lpstr>
      <vt:lpstr>壹、事業力</vt:lpstr>
      <vt:lpstr>壹、事業力</vt:lpstr>
      <vt:lpstr>壹、事業力</vt:lpstr>
      <vt:lpstr>壹、事業力</vt:lpstr>
      <vt:lpstr>壹、事業力</vt:lpstr>
      <vt:lpstr>貳、發展力 </vt:lpstr>
      <vt:lpstr>貳、發展力 </vt:lpstr>
      <vt:lpstr>貳、發展力 </vt:lpstr>
      <vt:lpstr>貳、發展力 </vt:lpstr>
      <vt:lpstr>貳、發展力 </vt:lpstr>
      <vt:lpstr>貳、發展力 </vt:lpstr>
      <vt:lpstr>貳、發展力  </vt:lpstr>
      <vt:lpstr>貳、發展力  </vt:lpstr>
      <vt:lpstr>貳、發展力  </vt:lpstr>
      <vt:lpstr>參、影響力 </vt:lpstr>
      <vt:lpstr>參、影響力 </vt:lpstr>
      <vt:lpstr>參、影響力 </vt:lpstr>
      <vt:lpstr>參、影響力 </vt:lpstr>
      <vt:lpstr>參、影響力 </vt:lpstr>
      <vt:lpstr>肆、加分項目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LIAO</dc:creator>
  <cp:lastModifiedBy>張榮雪</cp:lastModifiedBy>
  <cp:revision>85</cp:revision>
  <cp:lastPrinted>2023-02-20T12:46:33Z</cp:lastPrinted>
  <dcterms:created xsi:type="dcterms:W3CDTF">2022-01-30T04:15:49Z</dcterms:created>
  <dcterms:modified xsi:type="dcterms:W3CDTF">2023-02-24T01:22:15Z</dcterms:modified>
</cp:coreProperties>
</file>